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8" r:id="rId3"/>
    <p:sldId id="298" r:id="rId4"/>
    <p:sldId id="284" r:id="rId5"/>
    <p:sldId id="294" r:id="rId6"/>
    <p:sldId id="296" r:id="rId7"/>
    <p:sldId id="279" r:id="rId8"/>
    <p:sldId id="280" r:id="rId9"/>
    <p:sldId id="323" r:id="rId10"/>
    <p:sldId id="324" r:id="rId11"/>
    <p:sldId id="319" r:id="rId12"/>
    <p:sldId id="322" r:id="rId13"/>
    <p:sldId id="303" r:id="rId14"/>
    <p:sldId id="281" r:id="rId15"/>
    <p:sldId id="305" r:id="rId16"/>
    <p:sldId id="285" r:id="rId17"/>
    <p:sldId id="271" r:id="rId18"/>
    <p:sldId id="318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A9A"/>
    <a:srgbClr val="6297D8"/>
    <a:srgbClr val="1B416F"/>
    <a:srgbClr val="4C99C0"/>
    <a:srgbClr val="1111A7"/>
    <a:srgbClr val="FF5050"/>
    <a:srgbClr val="FFCE33"/>
    <a:srgbClr val="956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737" autoAdjust="0"/>
  </p:normalViewPr>
  <p:slideViewPr>
    <p:cSldViewPr>
      <p:cViewPr>
        <p:scale>
          <a:sx n="68" d="100"/>
          <a:sy n="68" d="100"/>
        </p:scale>
        <p:origin x="-143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AD467-C783-403E-A2ED-38677D0BC8F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ED8E0-93B2-4469-A285-EBBD18FDF6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entury Gothic" panose="020B0502020202020204" pitchFamily="34" charset="0"/>
            </a:rPr>
            <a:t>State Cultivation Licensing</a:t>
          </a:r>
          <a:endParaRPr lang="en-US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240DF95-BF7D-4DD5-BE4C-30528027D49A}" type="parTrans" cxnId="{E4606AE4-E21C-4759-B22A-FB3CEBB75FBE}">
      <dgm:prSet/>
      <dgm:spPr/>
      <dgm:t>
        <a:bodyPr/>
        <a:lstStyle/>
        <a:p>
          <a:endParaRPr lang="en-US"/>
        </a:p>
      </dgm:t>
    </dgm:pt>
    <dgm:pt modelId="{9DD857C0-B1AA-4ED4-8105-5E7390790B69}" type="sibTrans" cxnId="{E4606AE4-E21C-4759-B22A-FB3CEBB75FBE}">
      <dgm:prSet/>
      <dgm:spPr/>
      <dgm:t>
        <a:bodyPr/>
        <a:lstStyle/>
        <a:p>
          <a:endParaRPr lang="en-US"/>
        </a:p>
      </dgm:t>
    </dgm:pt>
    <dgm:pt modelId="{B8C9C68E-FFF5-497A-8999-7B17ABDC7E30}">
      <dgm:prSet phldrT="[Text]" custT="1"/>
      <dgm:spPr/>
      <dgm:t>
        <a:bodyPr/>
        <a:lstStyle/>
        <a:p>
          <a:r>
            <a:rPr lang="en-US" sz="3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Protecting the Environment</a:t>
          </a:r>
          <a:endParaRPr lang="en-US" sz="38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E275F7A-ABAE-4368-851D-13E1F38E26A2}" type="parTrans" cxnId="{EB2E6FC8-C734-444B-A363-1DDAB9E70615}">
      <dgm:prSet/>
      <dgm:spPr/>
      <dgm:t>
        <a:bodyPr/>
        <a:lstStyle/>
        <a:p>
          <a:endParaRPr lang="en-US"/>
        </a:p>
      </dgm:t>
    </dgm:pt>
    <dgm:pt modelId="{AFF5A563-F014-471B-AE6D-819B3639396E}" type="sibTrans" cxnId="{EB2E6FC8-C734-444B-A363-1DDAB9E70615}">
      <dgm:prSet/>
      <dgm:spPr/>
      <dgm:t>
        <a:bodyPr/>
        <a:lstStyle/>
        <a:p>
          <a:endParaRPr lang="en-US"/>
        </a:p>
      </dgm:t>
    </dgm:pt>
    <dgm:pt modelId="{7E85054A-B1BC-4D32-A175-ABF476FED2F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entury Gothic" panose="020B0502020202020204" pitchFamily="34" charset="0"/>
            </a:rPr>
            <a:t>Technology Projects</a:t>
          </a:r>
          <a:endParaRPr lang="en-US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5ED03C1C-65C1-418F-81E6-696A54B08667}" type="parTrans" cxnId="{A04F8C46-9F7B-46A2-B561-64D80ADDD1FB}">
      <dgm:prSet/>
      <dgm:spPr/>
      <dgm:t>
        <a:bodyPr/>
        <a:lstStyle/>
        <a:p>
          <a:endParaRPr lang="en-US"/>
        </a:p>
      </dgm:t>
    </dgm:pt>
    <dgm:pt modelId="{731D6922-A800-4ABC-A39C-EC52B3BC9D05}" type="sibTrans" cxnId="{A04F8C46-9F7B-46A2-B561-64D80ADDD1FB}">
      <dgm:prSet/>
      <dgm:spPr/>
      <dgm:t>
        <a:bodyPr/>
        <a:lstStyle/>
        <a:p>
          <a:endParaRPr lang="en-US"/>
        </a:p>
      </dgm:t>
    </dgm:pt>
    <dgm:pt modelId="{C542BA47-B8D7-481A-AB7D-4415B64AED22}">
      <dgm:prSet/>
      <dgm:spPr/>
      <dgm:t>
        <a:bodyPr/>
        <a:lstStyle/>
        <a:p>
          <a:r>
            <a:rPr lang="en-US" b="1" dirty="0" smtClean="0">
              <a:latin typeface="Century Gothic" panose="020B0502020202020204" pitchFamily="34" charset="0"/>
            </a:rPr>
            <a:t>Roles</a:t>
          </a:r>
          <a:endParaRPr lang="en-US" b="1" dirty="0">
            <a:latin typeface="Century Gothic" panose="020B0502020202020204" pitchFamily="34" charset="0"/>
          </a:endParaRPr>
        </a:p>
      </dgm:t>
    </dgm:pt>
    <dgm:pt modelId="{A2657EB6-8FAC-4587-BF4E-ECF554308C01}" type="parTrans" cxnId="{20C96729-1FA4-4FE0-83FE-6CBEA79523C4}">
      <dgm:prSet/>
      <dgm:spPr/>
      <dgm:t>
        <a:bodyPr/>
        <a:lstStyle/>
        <a:p>
          <a:endParaRPr lang="en-US"/>
        </a:p>
      </dgm:t>
    </dgm:pt>
    <dgm:pt modelId="{6478E636-E4BD-4316-B873-B028C788EC82}" type="sibTrans" cxnId="{20C96729-1FA4-4FE0-83FE-6CBEA79523C4}">
      <dgm:prSet/>
      <dgm:spPr/>
      <dgm:t>
        <a:bodyPr/>
        <a:lstStyle/>
        <a:p>
          <a:endParaRPr lang="en-US"/>
        </a:p>
      </dgm:t>
    </dgm:pt>
    <dgm:pt modelId="{3A7D2E0F-BCAD-4383-9326-B3B42D9F320E}" type="pres">
      <dgm:prSet presAssocID="{C11AD467-C783-403E-A2ED-38677D0BC8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682C2-21AB-46F3-941F-646E5DD20CEC}" type="pres">
      <dgm:prSet presAssocID="{C542BA47-B8D7-481A-AB7D-4415B64AED22}" presName="comp" presStyleCnt="0"/>
      <dgm:spPr/>
    </dgm:pt>
    <dgm:pt modelId="{82DF559D-0707-4542-B5CC-69EF4D3B42DA}" type="pres">
      <dgm:prSet presAssocID="{C542BA47-B8D7-481A-AB7D-4415B64AED22}" presName="box" presStyleLbl="node1" presStyleIdx="0" presStyleCnt="4"/>
      <dgm:spPr/>
      <dgm:t>
        <a:bodyPr/>
        <a:lstStyle/>
        <a:p>
          <a:endParaRPr lang="en-US"/>
        </a:p>
      </dgm:t>
    </dgm:pt>
    <dgm:pt modelId="{D5798DEE-50D5-4ED9-B577-5727BD08C7B5}" type="pres">
      <dgm:prSet presAssocID="{C542BA47-B8D7-481A-AB7D-4415B64AED22}" presName="img" presStyleLbl="fgImgPlace1" presStyleIdx="0" presStyleCnt="4" custLinFactNeighborX="780" custLinFactNeighborY="111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" t="1256" r="-58011" b="-1256"/>
          </a:stretch>
        </a:blipFill>
      </dgm:spPr>
      <dgm:t>
        <a:bodyPr/>
        <a:lstStyle/>
        <a:p>
          <a:endParaRPr lang="en-US"/>
        </a:p>
      </dgm:t>
    </dgm:pt>
    <dgm:pt modelId="{C2FB3F31-7978-46D0-9082-3A1467B6193D}" type="pres">
      <dgm:prSet presAssocID="{C542BA47-B8D7-481A-AB7D-4415B64AED2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5A14B-E398-4DFC-90E3-3C17FD4E1CC2}" type="pres">
      <dgm:prSet presAssocID="{6478E636-E4BD-4316-B873-B028C788EC82}" presName="spacer" presStyleCnt="0"/>
      <dgm:spPr/>
    </dgm:pt>
    <dgm:pt modelId="{EB31E481-3F68-4A8B-A4DE-754A6CC7B27B}" type="pres">
      <dgm:prSet presAssocID="{3CCED8E0-93B2-4469-A285-EBBD18FDF622}" presName="comp" presStyleCnt="0"/>
      <dgm:spPr/>
    </dgm:pt>
    <dgm:pt modelId="{159AEB62-7291-4920-8DB2-7662985E2135}" type="pres">
      <dgm:prSet presAssocID="{3CCED8E0-93B2-4469-A285-EBBD18FDF622}" presName="box" presStyleLbl="node1" presStyleIdx="1" presStyleCnt="4"/>
      <dgm:spPr/>
      <dgm:t>
        <a:bodyPr/>
        <a:lstStyle/>
        <a:p>
          <a:endParaRPr lang="en-US"/>
        </a:p>
      </dgm:t>
    </dgm:pt>
    <dgm:pt modelId="{FD07BBE7-EAD5-4F88-AF48-8F77D4974423}" type="pres">
      <dgm:prSet presAssocID="{3CCED8E0-93B2-4469-A285-EBBD18FDF622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7F7A0120-541A-428B-9194-890DF8BCA3A7}" type="pres">
      <dgm:prSet presAssocID="{3CCED8E0-93B2-4469-A285-EBBD18FDF62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41125-D0AC-4482-B097-FE77573740B8}" type="pres">
      <dgm:prSet presAssocID="{9DD857C0-B1AA-4ED4-8105-5E7390790B69}" presName="spacer" presStyleCnt="0"/>
      <dgm:spPr/>
    </dgm:pt>
    <dgm:pt modelId="{46E942EF-D568-4D64-A740-8E212CAE5FD1}" type="pres">
      <dgm:prSet presAssocID="{B8C9C68E-FFF5-497A-8999-7B17ABDC7E30}" presName="comp" presStyleCnt="0"/>
      <dgm:spPr/>
    </dgm:pt>
    <dgm:pt modelId="{8CB1EC39-04DF-4F62-8D89-8875FBBC3BA4}" type="pres">
      <dgm:prSet presAssocID="{B8C9C68E-FFF5-497A-8999-7B17ABDC7E30}" presName="box" presStyleLbl="node1" presStyleIdx="2" presStyleCnt="4"/>
      <dgm:spPr/>
      <dgm:t>
        <a:bodyPr/>
        <a:lstStyle/>
        <a:p>
          <a:endParaRPr lang="en-US"/>
        </a:p>
      </dgm:t>
    </dgm:pt>
    <dgm:pt modelId="{59AB3892-7FAA-498E-8525-67D90FC579BC}" type="pres">
      <dgm:prSet presAssocID="{B8C9C68E-FFF5-497A-8999-7B17ABDC7E30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n-US"/>
        </a:p>
      </dgm:t>
    </dgm:pt>
    <dgm:pt modelId="{889A77A8-76B1-4BCE-BA0B-55DB747CD52C}" type="pres">
      <dgm:prSet presAssocID="{B8C9C68E-FFF5-497A-8999-7B17ABDC7E3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7895-7428-4F5C-B578-16D51E7FE24A}" type="pres">
      <dgm:prSet presAssocID="{AFF5A563-F014-471B-AE6D-819B3639396E}" presName="spacer" presStyleCnt="0"/>
      <dgm:spPr/>
    </dgm:pt>
    <dgm:pt modelId="{4A00F2FA-C98C-4D6A-8DDF-EF2E6812D7E6}" type="pres">
      <dgm:prSet presAssocID="{7E85054A-B1BC-4D32-A175-ABF476FED2FA}" presName="comp" presStyleCnt="0"/>
      <dgm:spPr/>
    </dgm:pt>
    <dgm:pt modelId="{117B5514-E1DD-4A13-B210-BD1FA097BE4D}" type="pres">
      <dgm:prSet presAssocID="{7E85054A-B1BC-4D32-A175-ABF476FED2FA}" presName="box" presStyleLbl="node1" presStyleIdx="3" presStyleCnt="4"/>
      <dgm:spPr/>
      <dgm:t>
        <a:bodyPr/>
        <a:lstStyle/>
        <a:p>
          <a:endParaRPr lang="en-US"/>
        </a:p>
      </dgm:t>
    </dgm:pt>
    <dgm:pt modelId="{476E143C-FAD5-465A-9F85-B45149BF0F8B}" type="pres">
      <dgm:prSet presAssocID="{7E85054A-B1BC-4D32-A175-ABF476FED2FA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</dgm:pt>
    <dgm:pt modelId="{E7C9593F-171B-4F4F-848E-EC7105BA3A05}" type="pres">
      <dgm:prSet presAssocID="{7E85054A-B1BC-4D32-A175-ABF476FED2F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F1CCB5-70B2-43BC-9950-EC8D41279642}" type="presOf" srcId="{7E85054A-B1BC-4D32-A175-ABF476FED2FA}" destId="{E7C9593F-171B-4F4F-848E-EC7105BA3A05}" srcOrd="1" destOrd="0" presId="urn:microsoft.com/office/officeart/2005/8/layout/vList4"/>
    <dgm:cxn modelId="{EB2E6FC8-C734-444B-A363-1DDAB9E70615}" srcId="{C11AD467-C783-403E-A2ED-38677D0BC8F5}" destId="{B8C9C68E-FFF5-497A-8999-7B17ABDC7E30}" srcOrd="2" destOrd="0" parTransId="{FE275F7A-ABAE-4368-851D-13E1F38E26A2}" sibTransId="{AFF5A563-F014-471B-AE6D-819B3639396E}"/>
    <dgm:cxn modelId="{F3DE3E9A-6D58-437E-9943-A88E9C0D241D}" type="presOf" srcId="{C11AD467-C783-403E-A2ED-38677D0BC8F5}" destId="{3A7D2E0F-BCAD-4383-9326-B3B42D9F320E}" srcOrd="0" destOrd="0" presId="urn:microsoft.com/office/officeart/2005/8/layout/vList4"/>
    <dgm:cxn modelId="{8861BB5D-254A-4D66-AECD-54846AEE339F}" type="presOf" srcId="{B8C9C68E-FFF5-497A-8999-7B17ABDC7E30}" destId="{8CB1EC39-04DF-4F62-8D89-8875FBBC3BA4}" srcOrd="0" destOrd="0" presId="urn:microsoft.com/office/officeart/2005/8/layout/vList4"/>
    <dgm:cxn modelId="{2656E605-5637-4990-8CF9-7AE4FC0CDD69}" type="presOf" srcId="{7E85054A-B1BC-4D32-A175-ABF476FED2FA}" destId="{117B5514-E1DD-4A13-B210-BD1FA097BE4D}" srcOrd="0" destOrd="0" presId="urn:microsoft.com/office/officeart/2005/8/layout/vList4"/>
    <dgm:cxn modelId="{A09A748A-0B4D-4A60-8B10-273281A9060C}" type="presOf" srcId="{3CCED8E0-93B2-4469-A285-EBBD18FDF622}" destId="{7F7A0120-541A-428B-9194-890DF8BCA3A7}" srcOrd="1" destOrd="0" presId="urn:microsoft.com/office/officeart/2005/8/layout/vList4"/>
    <dgm:cxn modelId="{E0A622BD-3DB1-4784-9134-042050339EAF}" type="presOf" srcId="{3CCED8E0-93B2-4469-A285-EBBD18FDF622}" destId="{159AEB62-7291-4920-8DB2-7662985E2135}" srcOrd="0" destOrd="0" presId="urn:microsoft.com/office/officeart/2005/8/layout/vList4"/>
    <dgm:cxn modelId="{40CAD2C3-153A-4A01-8267-F05DFA259423}" type="presOf" srcId="{B8C9C68E-FFF5-497A-8999-7B17ABDC7E30}" destId="{889A77A8-76B1-4BCE-BA0B-55DB747CD52C}" srcOrd="1" destOrd="0" presId="urn:microsoft.com/office/officeart/2005/8/layout/vList4"/>
    <dgm:cxn modelId="{A04F8C46-9F7B-46A2-B561-64D80ADDD1FB}" srcId="{C11AD467-C783-403E-A2ED-38677D0BC8F5}" destId="{7E85054A-B1BC-4D32-A175-ABF476FED2FA}" srcOrd="3" destOrd="0" parTransId="{5ED03C1C-65C1-418F-81E6-696A54B08667}" sibTransId="{731D6922-A800-4ABC-A39C-EC52B3BC9D05}"/>
    <dgm:cxn modelId="{C53DBF75-E5DF-4EC6-AFD2-6C764D148129}" type="presOf" srcId="{C542BA47-B8D7-481A-AB7D-4415B64AED22}" destId="{C2FB3F31-7978-46D0-9082-3A1467B6193D}" srcOrd="1" destOrd="0" presId="urn:microsoft.com/office/officeart/2005/8/layout/vList4"/>
    <dgm:cxn modelId="{E4606AE4-E21C-4759-B22A-FB3CEBB75FBE}" srcId="{C11AD467-C783-403E-A2ED-38677D0BC8F5}" destId="{3CCED8E0-93B2-4469-A285-EBBD18FDF622}" srcOrd="1" destOrd="0" parTransId="{A240DF95-BF7D-4DD5-BE4C-30528027D49A}" sibTransId="{9DD857C0-B1AA-4ED4-8105-5E7390790B69}"/>
    <dgm:cxn modelId="{20C96729-1FA4-4FE0-83FE-6CBEA79523C4}" srcId="{C11AD467-C783-403E-A2ED-38677D0BC8F5}" destId="{C542BA47-B8D7-481A-AB7D-4415B64AED22}" srcOrd="0" destOrd="0" parTransId="{A2657EB6-8FAC-4587-BF4E-ECF554308C01}" sibTransId="{6478E636-E4BD-4316-B873-B028C788EC82}"/>
    <dgm:cxn modelId="{8A4F00B8-4E15-4E60-878C-DBF148E82E40}" type="presOf" srcId="{C542BA47-B8D7-481A-AB7D-4415B64AED22}" destId="{82DF559D-0707-4542-B5CC-69EF4D3B42DA}" srcOrd="0" destOrd="0" presId="urn:microsoft.com/office/officeart/2005/8/layout/vList4"/>
    <dgm:cxn modelId="{391186B2-4AF6-4635-A372-7F159C5FE9C0}" type="presParOf" srcId="{3A7D2E0F-BCAD-4383-9326-B3B42D9F320E}" destId="{FEF682C2-21AB-46F3-941F-646E5DD20CEC}" srcOrd="0" destOrd="0" presId="urn:microsoft.com/office/officeart/2005/8/layout/vList4"/>
    <dgm:cxn modelId="{ECE58C0B-4BA6-4772-96B0-230179E1F07F}" type="presParOf" srcId="{FEF682C2-21AB-46F3-941F-646E5DD20CEC}" destId="{82DF559D-0707-4542-B5CC-69EF4D3B42DA}" srcOrd="0" destOrd="0" presId="urn:microsoft.com/office/officeart/2005/8/layout/vList4"/>
    <dgm:cxn modelId="{14BB276E-13D0-4A8F-B72F-CECCBD0CA609}" type="presParOf" srcId="{FEF682C2-21AB-46F3-941F-646E5DD20CEC}" destId="{D5798DEE-50D5-4ED9-B577-5727BD08C7B5}" srcOrd="1" destOrd="0" presId="urn:microsoft.com/office/officeart/2005/8/layout/vList4"/>
    <dgm:cxn modelId="{22FD5983-027E-445A-BCCE-2CDFBED18BFF}" type="presParOf" srcId="{FEF682C2-21AB-46F3-941F-646E5DD20CEC}" destId="{C2FB3F31-7978-46D0-9082-3A1467B6193D}" srcOrd="2" destOrd="0" presId="urn:microsoft.com/office/officeart/2005/8/layout/vList4"/>
    <dgm:cxn modelId="{E93B295E-05F5-40CD-B4A1-E0464CAF7DAB}" type="presParOf" srcId="{3A7D2E0F-BCAD-4383-9326-B3B42D9F320E}" destId="{1795A14B-E398-4DFC-90E3-3C17FD4E1CC2}" srcOrd="1" destOrd="0" presId="urn:microsoft.com/office/officeart/2005/8/layout/vList4"/>
    <dgm:cxn modelId="{07625A6E-3FD8-417B-AF55-3CB8E1DFC096}" type="presParOf" srcId="{3A7D2E0F-BCAD-4383-9326-B3B42D9F320E}" destId="{EB31E481-3F68-4A8B-A4DE-754A6CC7B27B}" srcOrd="2" destOrd="0" presId="urn:microsoft.com/office/officeart/2005/8/layout/vList4"/>
    <dgm:cxn modelId="{57C4D393-285F-433F-889A-4D8876E9DC38}" type="presParOf" srcId="{EB31E481-3F68-4A8B-A4DE-754A6CC7B27B}" destId="{159AEB62-7291-4920-8DB2-7662985E2135}" srcOrd="0" destOrd="0" presId="urn:microsoft.com/office/officeart/2005/8/layout/vList4"/>
    <dgm:cxn modelId="{18AA0733-EA7E-40C7-A16A-E819BCA5D4DF}" type="presParOf" srcId="{EB31E481-3F68-4A8B-A4DE-754A6CC7B27B}" destId="{FD07BBE7-EAD5-4F88-AF48-8F77D4974423}" srcOrd="1" destOrd="0" presId="urn:microsoft.com/office/officeart/2005/8/layout/vList4"/>
    <dgm:cxn modelId="{A1797092-E425-40D5-B9F4-6F765ADADB32}" type="presParOf" srcId="{EB31E481-3F68-4A8B-A4DE-754A6CC7B27B}" destId="{7F7A0120-541A-428B-9194-890DF8BCA3A7}" srcOrd="2" destOrd="0" presId="urn:microsoft.com/office/officeart/2005/8/layout/vList4"/>
    <dgm:cxn modelId="{4310D615-B8BC-4875-908B-41F2BB2CB643}" type="presParOf" srcId="{3A7D2E0F-BCAD-4383-9326-B3B42D9F320E}" destId="{01C41125-D0AC-4482-B097-FE77573740B8}" srcOrd="3" destOrd="0" presId="urn:microsoft.com/office/officeart/2005/8/layout/vList4"/>
    <dgm:cxn modelId="{BBC032A1-B288-4400-88FE-0450DA40F469}" type="presParOf" srcId="{3A7D2E0F-BCAD-4383-9326-B3B42D9F320E}" destId="{46E942EF-D568-4D64-A740-8E212CAE5FD1}" srcOrd="4" destOrd="0" presId="urn:microsoft.com/office/officeart/2005/8/layout/vList4"/>
    <dgm:cxn modelId="{CF5F808A-467D-4B7D-9060-C8EB2AA36D1D}" type="presParOf" srcId="{46E942EF-D568-4D64-A740-8E212CAE5FD1}" destId="{8CB1EC39-04DF-4F62-8D89-8875FBBC3BA4}" srcOrd="0" destOrd="0" presId="urn:microsoft.com/office/officeart/2005/8/layout/vList4"/>
    <dgm:cxn modelId="{7A3BB534-2995-4959-B6B4-4ACEF7A84A0F}" type="presParOf" srcId="{46E942EF-D568-4D64-A740-8E212CAE5FD1}" destId="{59AB3892-7FAA-498E-8525-67D90FC579BC}" srcOrd="1" destOrd="0" presId="urn:microsoft.com/office/officeart/2005/8/layout/vList4"/>
    <dgm:cxn modelId="{28854B04-736A-414A-8B89-1E4016FB8F1D}" type="presParOf" srcId="{46E942EF-D568-4D64-A740-8E212CAE5FD1}" destId="{889A77A8-76B1-4BCE-BA0B-55DB747CD52C}" srcOrd="2" destOrd="0" presId="urn:microsoft.com/office/officeart/2005/8/layout/vList4"/>
    <dgm:cxn modelId="{193133F7-B174-4048-B821-F9C71AE16553}" type="presParOf" srcId="{3A7D2E0F-BCAD-4383-9326-B3B42D9F320E}" destId="{53A07895-7428-4F5C-B578-16D51E7FE24A}" srcOrd="5" destOrd="0" presId="urn:microsoft.com/office/officeart/2005/8/layout/vList4"/>
    <dgm:cxn modelId="{222F4C6A-2F82-4C89-B777-969BF6258D68}" type="presParOf" srcId="{3A7D2E0F-BCAD-4383-9326-B3B42D9F320E}" destId="{4A00F2FA-C98C-4D6A-8DDF-EF2E6812D7E6}" srcOrd="6" destOrd="0" presId="urn:microsoft.com/office/officeart/2005/8/layout/vList4"/>
    <dgm:cxn modelId="{91A51E5E-E7F0-48A2-B43B-19542DF741AA}" type="presParOf" srcId="{4A00F2FA-C98C-4D6A-8DDF-EF2E6812D7E6}" destId="{117B5514-E1DD-4A13-B210-BD1FA097BE4D}" srcOrd="0" destOrd="0" presId="urn:microsoft.com/office/officeart/2005/8/layout/vList4"/>
    <dgm:cxn modelId="{ECC860F8-8EDD-4D1A-A9AC-EED596ECDA82}" type="presParOf" srcId="{4A00F2FA-C98C-4D6A-8DDF-EF2E6812D7E6}" destId="{476E143C-FAD5-465A-9F85-B45149BF0F8B}" srcOrd="1" destOrd="0" presId="urn:microsoft.com/office/officeart/2005/8/layout/vList4"/>
    <dgm:cxn modelId="{170F4CAD-67D3-4170-A903-F58EBBF7282F}" type="presParOf" srcId="{4A00F2FA-C98C-4D6A-8DDF-EF2E6812D7E6}" destId="{E7C9593F-171B-4F4F-848E-EC7105BA3A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1AD467-C783-403E-A2ED-38677D0BC8F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ED8E0-93B2-4469-A285-EBBD18FDF6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Programmatic EIR</a:t>
          </a:r>
          <a:endParaRPr lang="en-US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240DF95-BF7D-4DD5-BE4C-30528027D49A}" type="parTrans" cxnId="{E4606AE4-E21C-4759-B22A-FB3CEBB75FBE}">
      <dgm:prSet/>
      <dgm:spPr/>
      <dgm:t>
        <a:bodyPr/>
        <a:lstStyle/>
        <a:p>
          <a:endParaRPr lang="en-US"/>
        </a:p>
      </dgm:t>
    </dgm:pt>
    <dgm:pt modelId="{9DD857C0-B1AA-4ED4-8105-5E7390790B69}" type="sibTrans" cxnId="{E4606AE4-E21C-4759-B22A-FB3CEBB75FBE}">
      <dgm:prSet/>
      <dgm:spPr/>
      <dgm:t>
        <a:bodyPr/>
        <a:lstStyle/>
        <a:p>
          <a:endParaRPr lang="en-US"/>
        </a:p>
      </dgm:t>
    </dgm:pt>
    <dgm:pt modelId="{3A7D2E0F-BCAD-4383-9326-B3B42D9F320E}" type="pres">
      <dgm:prSet presAssocID="{C11AD467-C783-403E-A2ED-38677D0BC8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1E481-3F68-4A8B-A4DE-754A6CC7B27B}" type="pres">
      <dgm:prSet presAssocID="{3CCED8E0-93B2-4469-A285-EBBD18FDF622}" presName="comp" presStyleCnt="0"/>
      <dgm:spPr/>
    </dgm:pt>
    <dgm:pt modelId="{159AEB62-7291-4920-8DB2-7662985E2135}" type="pres">
      <dgm:prSet presAssocID="{3CCED8E0-93B2-4469-A285-EBBD18FDF622}" presName="box" presStyleLbl="node1" presStyleIdx="0" presStyleCnt="1" custLinFactNeighborX="1000" custLinFactNeighborY="-20000"/>
      <dgm:spPr/>
      <dgm:t>
        <a:bodyPr/>
        <a:lstStyle/>
        <a:p>
          <a:endParaRPr lang="en-US"/>
        </a:p>
      </dgm:t>
    </dgm:pt>
    <dgm:pt modelId="{FD07BBE7-EAD5-4F88-AF48-8F77D4974423}" type="pres">
      <dgm:prSet presAssocID="{3CCED8E0-93B2-4469-A285-EBBD18FDF622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F7A0120-541A-428B-9194-890DF8BCA3A7}" type="pres">
      <dgm:prSet presAssocID="{3CCED8E0-93B2-4469-A285-EBBD18FDF62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F2462-35D8-44EA-ABC7-B26611DBC567}" type="presOf" srcId="{3CCED8E0-93B2-4469-A285-EBBD18FDF622}" destId="{159AEB62-7291-4920-8DB2-7662985E2135}" srcOrd="0" destOrd="0" presId="urn:microsoft.com/office/officeart/2005/8/layout/vList4"/>
    <dgm:cxn modelId="{E4606AE4-E21C-4759-B22A-FB3CEBB75FBE}" srcId="{C11AD467-C783-403E-A2ED-38677D0BC8F5}" destId="{3CCED8E0-93B2-4469-A285-EBBD18FDF622}" srcOrd="0" destOrd="0" parTransId="{A240DF95-BF7D-4DD5-BE4C-30528027D49A}" sibTransId="{9DD857C0-B1AA-4ED4-8105-5E7390790B69}"/>
    <dgm:cxn modelId="{576EA26F-578E-435A-80C8-0B81D3DDD022}" type="presOf" srcId="{C11AD467-C783-403E-A2ED-38677D0BC8F5}" destId="{3A7D2E0F-BCAD-4383-9326-B3B42D9F320E}" srcOrd="0" destOrd="0" presId="urn:microsoft.com/office/officeart/2005/8/layout/vList4"/>
    <dgm:cxn modelId="{A8F3DA7D-E397-4FFC-A01E-0A85693549CE}" type="presOf" srcId="{3CCED8E0-93B2-4469-A285-EBBD18FDF622}" destId="{7F7A0120-541A-428B-9194-890DF8BCA3A7}" srcOrd="1" destOrd="0" presId="urn:microsoft.com/office/officeart/2005/8/layout/vList4"/>
    <dgm:cxn modelId="{CA14A443-D07C-476F-AC64-B7B5425D4EA2}" type="presParOf" srcId="{3A7D2E0F-BCAD-4383-9326-B3B42D9F320E}" destId="{EB31E481-3F68-4A8B-A4DE-754A6CC7B27B}" srcOrd="0" destOrd="0" presId="urn:microsoft.com/office/officeart/2005/8/layout/vList4"/>
    <dgm:cxn modelId="{7C99F189-539F-42E9-B057-E6CAB04A8513}" type="presParOf" srcId="{EB31E481-3F68-4A8B-A4DE-754A6CC7B27B}" destId="{159AEB62-7291-4920-8DB2-7662985E2135}" srcOrd="0" destOrd="0" presId="urn:microsoft.com/office/officeart/2005/8/layout/vList4"/>
    <dgm:cxn modelId="{F9579D61-DF0F-481C-9CF8-CC3C11DBB131}" type="presParOf" srcId="{EB31E481-3F68-4A8B-A4DE-754A6CC7B27B}" destId="{FD07BBE7-EAD5-4F88-AF48-8F77D4974423}" srcOrd="1" destOrd="0" presId="urn:microsoft.com/office/officeart/2005/8/layout/vList4"/>
    <dgm:cxn modelId="{97B9BAC0-C4FE-436A-A985-E21D2A0A47DB}" type="presParOf" srcId="{EB31E481-3F68-4A8B-A4DE-754A6CC7B27B}" destId="{7F7A0120-541A-428B-9194-890DF8BCA3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1AD467-C783-403E-A2ED-38677D0BC8F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ED8E0-93B2-4469-A285-EBBD18FDF6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entury Gothic" panose="020B0502020202020204" pitchFamily="34" charset="0"/>
            </a:rPr>
            <a:t>Technology Projects</a:t>
          </a:r>
          <a:endParaRPr lang="en-US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240DF95-BF7D-4DD5-BE4C-30528027D49A}" type="parTrans" cxnId="{E4606AE4-E21C-4759-B22A-FB3CEBB75FBE}">
      <dgm:prSet/>
      <dgm:spPr/>
      <dgm:t>
        <a:bodyPr/>
        <a:lstStyle/>
        <a:p>
          <a:endParaRPr lang="en-US"/>
        </a:p>
      </dgm:t>
    </dgm:pt>
    <dgm:pt modelId="{9DD857C0-B1AA-4ED4-8105-5E7390790B69}" type="sibTrans" cxnId="{E4606AE4-E21C-4759-B22A-FB3CEBB75FBE}">
      <dgm:prSet/>
      <dgm:spPr/>
      <dgm:t>
        <a:bodyPr/>
        <a:lstStyle/>
        <a:p>
          <a:endParaRPr lang="en-US"/>
        </a:p>
      </dgm:t>
    </dgm:pt>
    <dgm:pt modelId="{3A7D2E0F-BCAD-4383-9326-B3B42D9F320E}" type="pres">
      <dgm:prSet presAssocID="{C11AD467-C783-403E-A2ED-38677D0BC8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1E481-3F68-4A8B-A4DE-754A6CC7B27B}" type="pres">
      <dgm:prSet presAssocID="{3CCED8E0-93B2-4469-A285-EBBD18FDF622}" presName="comp" presStyleCnt="0"/>
      <dgm:spPr/>
    </dgm:pt>
    <dgm:pt modelId="{159AEB62-7291-4920-8DB2-7662985E2135}" type="pres">
      <dgm:prSet presAssocID="{3CCED8E0-93B2-4469-A285-EBBD18FDF622}" presName="box" presStyleLbl="node1" presStyleIdx="0" presStyleCnt="1" custLinFactNeighborX="-26000" custLinFactNeighborY="6667"/>
      <dgm:spPr/>
      <dgm:t>
        <a:bodyPr/>
        <a:lstStyle/>
        <a:p>
          <a:endParaRPr lang="en-US"/>
        </a:p>
      </dgm:t>
    </dgm:pt>
    <dgm:pt modelId="{FD07BBE7-EAD5-4F88-AF48-8F77D4974423}" type="pres">
      <dgm:prSet presAssocID="{3CCED8E0-93B2-4469-A285-EBBD18FDF622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F7A0120-541A-428B-9194-890DF8BCA3A7}" type="pres">
      <dgm:prSet presAssocID="{3CCED8E0-93B2-4469-A285-EBBD18FDF62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06AE4-E21C-4759-B22A-FB3CEBB75FBE}" srcId="{C11AD467-C783-403E-A2ED-38677D0BC8F5}" destId="{3CCED8E0-93B2-4469-A285-EBBD18FDF622}" srcOrd="0" destOrd="0" parTransId="{A240DF95-BF7D-4DD5-BE4C-30528027D49A}" sibTransId="{9DD857C0-B1AA-4ED4-8105-5E7390790B69}"/>
    <dgm:cxn modelId="{5C1C90CB-45A9-4C5B-9B4A-85E99FEE0897}" type="presOf" srcId="{C11AD467-C783-403E-A2ED-38677D0BC8F5}" destId="{3A7D2E0F-BCAD-4383-9326-B3B42D9F320E}" srcOrd="0" destOrd="0" presId="urn:microsoft.com/office/officeart/2005/8/layout/vList4"/>
    <dgm:cxn modelId="{13E185E5-15A7-42B4-B08B-968500B51C70}" type="presOf" srcId="{3CCED8E0-93B2-4469-A285-EBBD18FDF622}" destId="{159AEB62-7291-4920-8DB2-7662985E2135}" srcOrd="0" destOrd="0" presId="urn:microsoft.com/office/officeart/2005/8/layout/vList4"/>
    <dgm:cxn modelId="{05C965BD-F1CE-4F48-824F-75CE064048E3}" type="presOf" srcId="{3CCED8E0-93B2-4469-A285-EBBD18FDF622}" destId="{7F7A0120-541A-428B-9194-890DF8BCA3A7}" srcOrd="1" destOrd="0" presId="urn:microsoft.com/office/officeart/2005/8/layout/vList4"/>
    <dgm:cxn modelId="{CAB14FF9-DA1B-4CFF-8B6F-E1D2CD89ECBB}" type="presParOf" srcId="{3A7D2E0F-BCAD-4383-9326-B3B42D9F320E}" destId="{EB31E481-3F68-4A8B-A4DE-754A6CC7B27B}" srcOrd="0" destOrd="0" presId="urn:microsoft.com/office/officeart/2005/8/layout/vList4"/>
    <dgm:cxn modelId="{B2542EED-54DF-4432-8596-0A33EC2D5D58}" type="presParOf" srcId="{EB31E481-3F68-4A8B-A4DE-754A6CC7B27B}" destId="{159AEB62-7291-4920-8DB2-7662985E2135}" srcOrd="0" destOrd="0" presId="urn:microsoft.com/office/officeart/2005/8/layout/vList4"/>
    <dgm:cxn modelId="{A9514892-A2FF-4C17-B02B-99F72188C2C8}" type="presParOf" srcId="{EB31E481-3F68-4A8B-A4DE-754A6CC7B27B}" destId="{FD07BBE7-EAD5-4F88-AF48-8F77D4974423}" srcOrd="1" destOrd="0" presId="urn:microsoft.com/office/officeart/2005/8/layout/vList4"/>
    <dgm:cxn modelId="{9AF286C2-9D3A-4899-9AF4-5023093E7919}" type="presParOf" srcId="{EB31E481-3F68-4A8B-A4DE-754A6CC7B27B}" destId="{7F7A0120-541A-428B-9194-890DF8BCA3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1AD467-C783-403E-A2ED-38677D0BC8F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ED8E0-93B2-4469-A285-EBBD18FDF6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entury Gothic" panose="020B0502020202020204" pitchFamily="34" charset="0"/>
            </a:rPr>
            <a:t>Track and Trace</a:t>
          </a:r>
          <a:endParaRPr lang="en-US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240DF95-BF7D-4DD5-BE4C-30528027D49A}" type="parTrans" cxnId="{E4606AE4-E21C-4759-B22A-FB3CEBB75FBE}">
      <dgm:prSet/>
      <dgm:spPr/>
      <dgm:t>
        <a:bodyPr/>
        <a:lstStyle/>
        <a:p>
          <a:endParaRPr lang="en-US"/>
        </a:p>
      </dgm:t>
    </dgm:pt>
    <dgm:pt modelId="{9DD857C0-B1AA-4ED4-8105-5E7390790B69}" type="sibTrans" cxnId="{E4606AE4-E21C-4759-B22A-FB3CEBB75FBE}">
      <dgm:prSet/>
      <dgm:spPr/>
      <dgm:t>
        <a:bodyPr/>
        <a:lstStyle/>
        <a:p>
          <a:endParaRPr lang="en-US"/>
        </a:p>
      </dgm:t>
    </dgm:pt>
    <dgm:pt modelId="{3A7D2E0F-BCAD-4383-9326-B3B42D9F320E}" type="pres">
      <dgm:prSet presAssocID="{C11AD467-C783-403E-A2ED-38677D0BC8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1E481-3F68-4A8B-A4DE-754A6CC7B27B}" type="pres">
      <dgm:prSet presAssocID="{3CCED8E0-93B2-4469-A285-EBBD18FDF622}" presName="comp" presStyleCnt="0"/>
      <dgm:spPr/>
    </dgm:pt>
    <dgm:pt modelId="{159AEB62-7291-4920-8DB2-7662985E2135}" type="pres">
      <dgm:prSet presAssocID="{3CCED8E0-93B2-4469-A285-EBBD18FDF622}" presName="box" presStyleLbl="node1" presStyleIdx="0" presStyleCnt="1" custLinFactNeighborX="-26000" custLinFactNeighborY="6667"/>
      <dgm:spPr/>
      <dgm:t>
        <a:bodyPr/>
        <a:lstStyle/>
        <a:p>
          <a:endParaRPr lang="en-US"/>
        </a:p>
      </dgm:t>
    </dgm:pt>
    <dgm:pt modelId="{FD07BBE7-EAD5-4F88-AF48-8F77D4974423}" type="pres">
      <dgm:prSet presAssocID="{3CCED8E0-93B2-4469-A285-EBBD18FDF622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F7A0120-541A-428B-9194-890DF8BCA3A7}" type="pres">
      <dgm:prSet presAssocID="{3CCED8E0-93B2-4469-A285-EBBD18FDF62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06AE4-E21C-4759-B22A-FB3CEBB75FBE}" srcId="{C11AD467-C783-403E-A2ED-38677D0BC8F5}" destId="{3CCED8E0-93B2-4469-A285-EBBD18FDF622}" srcOrd="0" destOrd="0" parTransId="{A240DF95-BF7D-4DD5-BE4C-30528027D49A}" sibTransId="{9DD857C0-B1AA-4ED4-8105-5E7390790B69}"/>
    <dgm:cxn modelId="{DC9CB618-89B8-4EA8-BE74-D5EC11728B9C}" type="presOf" srcId="{C11AD467-C783-403E-A2ED-38677D0BC8F5}" destId="{3A7D2E0F-BCAD-4383-9326-B3B42D9F320E}" srcOrd="0" destOrd="0" presId="urn:microsoft.com/office/officeart/2005/8/layout/vList4"/>
    <dgm:cxn modelId="{9AAB920B-982E-4A95-B05C-F7841C453465}" type="presOf" srcId="{3CCED8E0-93B2-4469-A285-EBBD18FDF622}" destId="{7F7A0120-541A-428B-9194-890DF8BCA3A7}" srcOrd="1" destOrd="0" presId="urn:microsoft.com/office/officeart/2005/8/layout/vList4"/>
    <dgm:cxn modelId="{CDD5B4CA-4062-4C8F-9E92-2334DCA929AC}" type="presOf" srcId="{3CCED8E0-93B2-4469-A285-EBBD18FDF622}" destId="{159AEB62-7291-4920-8DB2-7662985E2135}" srcOrd="0" destOrd="0" presId="urn:microsoft.com/office/officeart/2005/8/layout/vList4"/>
    <dgm:cxn modelId="{FFA3CE1D-2826-4529-B85B-F3990EF0C342}" type="presParOf" srcId="{3A7D2E0F-BCAD-4383-9326-B3B42D9F320E}" destId="{EB31E481-3F68-4A8B-A4DE-754A6CC7B27B}" srcOrd="0" destOrd="0" presId="urn:microsoft.com/office/officeart/2005/8/layout/vList4"/>
    <dgm:cxn modelId="{202EAD75-9F8F-40E4-BC73-D682909CB763}" type="presParOf" srcId="{EB31E481-3F68-4A8B-A4DE-754A6CC7B27B}" destId="{159AEB62-7291-4920-8DB2-7662985E2135}" srcOrd="0" destOrd="0" presId="urn:microsoft.com/office/officeart/2005/8/layout/vList4"/>
    <dgm:cxn modelId="{68FE125C-3055-4395-AC15-22B04A5FD1FA}" type="presParOf" srcId="{EB31E481-3F68-4A8B-A4DE-754A6CC7B27B}" destId="{FD07BBE7-EAD5-4F88-AF48-8F77D4974423}" srcOrd="1" destOrd="0" presId="urn:microsoft.com/office/officeart/2005/8/layout/vList4"/>
    <dgm:cxn modelId="{B74FF912-1C65-4810-90E1-4EF22EC34F4F}" type="presParOf" srcId="{EB31E481-3F68-4A8B-A4DE-754A6CC7B27B}" destId="{7F7A0120-541A-428B-9194-890DF8BCA3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028026-B5C7-4F5E-8245-5F8107F5604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78488-03C3-44D0-A78D-5A8723BFF95C}">
      <dgm:prSet phldrT="[Text]"/>
      <dgm:spPr/>
      <dgm:t>
        <a:bodyPr/>
        <a:lstStyle/>
        <a:p>
          <a:r>
            <a:rPr lang="en-US" dirty="0" smtClean="0"/>
            <a:t>Dual Licensing</a:t>
          </a:r>
          <a:endParaRPr lang="en-US" dirty="0"/>
        </a:p>
      </dgm:t>
    </dgm:pt>
    <dgm:pt modelId="{5CDDF2FF-52DF-475E-8A34-92C996E47D27}" type="parTrans" cxnId="{9C4C0956-4B35-4CAC-86EE-B1ACC0876B55}">
      <dgm:prSet/>
      <dgm:spPr/>
      <dgm:t>
        <a:bodyPr/>
        <a:lstStyle/>
        <a:p>
          <a:endParaRPr lang="en-US"/>
        </a:p>
      </dgm:t>
    </dgm:pt>
    <dgm:pt modelId="{5C704BA6-ED92-4297-9AB5-C001788DF3D5}" type="sibTrans" cxnId="{9C4C0956-4B35-4CAC-86EE-B1ACC0876B55}">
      <dgm:prSet/>
      <dgm:spPr/>
      <dgm:t>
        <a:bodyPr/>
        <a:lstStyle/>
        <a:p>
          <a:endParaRPr lang="en-US"/>
        </a:p>
      </dgm:t>
    </dgm:pt>
    <dgm:pt modelId="{B4B08090-A615-4C3B-8483-3C94E878BD6F}">
      <dgm:prSet phldrT="[Text]"/>
      <dgm:spPr/>
      <dgm:t>
        <a:bodyPr/>
        <a:lstStyle/>
        <a:p>
          <a:r>
            <a:rPr lang="en-US" dirty="0" smtClean="0"/>
            <a:t>Alignment</a:t>
          </a:r>
          <a:endParaRPr lang="en-US" dirty="0"/>
        </a:p>
      </dgm:t>
    </dgm:pt>
    <dgm:pt modelId="{0BC5C522-3FF9-4123-BA95-72355B59EBEA}" type="parTrans" cxnId="{47304D04-1E0D-4686-944A-8B1A07AE5CFF}">
      <dgm:prSet/>
      <dgm:spPr/>
      <dgm:t>
        <a:bodyPr/>
        <a:lstStyle/>
        <a:p>
          <a:endParaRPr lang="en-US"/>
        </a:p>
      </dgm:t>
    </dgm:pt>
    <dgm:pt modelId="{534106A2-85A8-4510-A745-A809EB8E5019}" type="sibTrans" cxnId="{47304D04-1E0D-4686-944A-8B1A07AE5CFF}">
      <dgm:prSet/>
      <dgm:spPr/>
      <dgm:t>
        <a:bodyPr/>
        <a:lstStyle/>
        <a:p>
          <a:endParaRPr lang="en-US"/>
        </a:p>
      </dgm:t>
    </dgm:pt>
    <dgm:pt modelId="{8AC60CFE-D371-4049-AD02-402533FA1555}">
      <dgm:prSet phldrT="[Text]"/>
      <dgm:spPr/>
      <dgm:t>
        <a:bodyPr/>
        <a:lstStyle/>
        <a:p>
          <a:r>
            <a:rPr lang="en-US" dirty="0" smtClean="0"/>
            <a:t>Federal Status</a:t>
          </a:r>
          <a:endParaRPr lang="en-US" dirty="0"/>
        </a:p>
      </dgm:t>
    </dgm:pt>
    <dgm:pt modelId="{1B465968-D6F1-463D-A813-E531C2DD4E56}" type="parTrans" cxnId="{5D380259-9BA4-4542-BD5E-5A2C03964DB4}">
      <dgm:prSet/>
      <dgm:spPr/>
      <dgm:t>
        <a:bodyPr/>
        <a:lstStyle/>
        <a:p>
          <a:endParaRPr lang="en-US"/>
        </a:p>
      </dgm:t>
    </dgm:pt>
    <dgm:pt modelId="{5C7977B7-F733-47FD-9BFE-2310ED6A4624}" type="sibTrans" cxnId="{5D380259-9BA4-4542-BD5E-5A2C03964DB4}">
      <dgm:prSet/>
      <dgm:spPr/>
      <dgm:t>
        <a:bodyPr/>
        <a:lstStyle/>
        <a:p>
          <a:endParaRPr lang="en-US"/>
        </a:p>
      </dgm:t>
    </dgm:pt>
    <dgm:pt modelId="{1C4C3FE9-562D-4A1B-8D7E-EB631C20A06A}">
      <dgm:prSet phldrT="[Text]"/>
      <dgm:spPr/>
      <dgm:t>
        <a:bodyPr/>
        <a:lstStyle/>
        <a:p>
          <a:r>
            <a:rPr lang="en-US" dirty="0" smtClean="0"/>
            <a:t># of Licensees</a:t>
          </a:r>
          <a:endParaRPr lang="en-US" dirty="0"/>
        </a:p>
      </dgm:t>
    </dgm:pt>
    <dgm:pt modelId="{AD79E739-814A-4479-8216-8DDD373828ED}" type="parTrans" cxnId="{21FC5D0E-EE8A-4D7B-9B7D-A03910D8D89B}">
      <dgm:prSet/>
      <dgm:spPr/>
      <dgm:t>
        <a:bodyPr/>
        <a:lstStyle/>
        <a:p>
          <a:endParaRPr lang="en-US"/>
        </a:p>
      </dgm:t>
    </dgm:pt>
    <dgm:pt modelId="{FD877B12-8F83-4C0B-83B0-D2B1C7B02255}" type="sibTrans" cxnId="{21FC5D0E-EE8A-4D7B-9B7D-A03910D8D89B}">
      <dgm:prSet/>
      <dgm:spPr/>
      <dgm:t>
        <a:bodyPr/>
        <a:lstStyle/>
        <a:p>
          <a:endParaRPr lang="en-US"/>
        </a:p>
      </dgm:t>
    </dgm:pt>
    <dgm:pt modelId="{3BB90EC5-0FF8-4010-9F86-DE2A3A618E8F}">
      <dgm:prSet phldrT="[Text]"/>
      <dgm:spPr/>
      <dgm:t>
        <a:bodyPr/>
        <a:lstStyle/>
        <a:p>
          <a:r>
            <a:rPr lang="en-US" dirty="0" smtClean="0"/>
            <a:t>Enforcement</a:t>
          </a:r>
        </a:p>
      </dgm:t>
    </dgm:pt>
    <dgm:pt modelId="{1722EF8A-C04D-4365-9ABA-5ADFD58A2F81}" type="parTrans" cxnId="{EC513320-3431-4FC7-AD62-42C26D72C894}">
      <dgm:prSet/>
      <dgm:spPr/>
      <dgm:t>
        <a:bodyPr/>
        <a:lstStyle/>
        <a:p>
          <a:endParaRPr lang="en-US"/>
        </a:p>
      </dgm:t>
    </dgm:pt>
    <dgm:pt modelId="{9A229F8F-B900-4D70-B9B0-8870B982632C}" type="sibTrans" cxnId="{EC513320-3431-4FC7-AD62-42C26D72C894}">
      <dgm:prSet/>
      <dgm:spPr/>
      <dgm:t>
        <a:bodyPr/>
        <a:lstStyle/>
        <a:p>
          <a:endParaRPr lang="en-US"/>
        </a:p>
      </dgm:t>
    </dgm:pt>
    <dgm:pt modelId="{56EC6D41-B859-493C-96CB-06AF47DF64F9}">
      <dgm:prSet phldrT="[Text]"/>
      <dgm:spPr/>
      <dgm:t>
        <a:bodyPr/>
        <a:lstStyle/>
        <a:p>
          <a:r>
            <a:rPr lang="en-US" b="1" u="sng" dirty="0" smtClean="0"/>
            <a:t>Balance</a:t>
          </a:r>
          <a:endParaRPr lang="en-US" b="1" u="sng" dirty="0"/>
        </a:p>
      </dgm:t>
    </dgm:pt>
    <dgm:pt modelId="{FD8B1693-4048-499D-9DCD-8CBA543CFFA5}" type="parTrans" cxnId="{75D4F07A-3799-4B95-B846-2ACF1D18A811}">
      <dgm:prSet/>
      <dgm:spPr/>
      <dgm:t>
        <a:bodyPr/>
        <a:lstStyle/>
        <a:p>
          <a:endParaRPr lang="en-US"/>
        </a:p>
      </dgm:t>
    </dgm:pt>
    <dgm:pt modelId="{9F166AE0-A3B6-46F6-97A6-E09680F5557A}" type="sibTrans" cxnId="{75D4F07A-3799-4B95-B846-2ACF1D18A811}">
      <dgm:prSet/>
      <dgm:spPr/>
      <dgm:t>
        <a:bodyPr/>
        <a:lstStyle/>
        <a:p>
          <a:endParaRPr lang="en-US"/>
        </a:p>
      </dgm:t>
    </dgm:pt>
    <dgm:pt modelId="{9FA01E46-4513-4978-9DA2-A194C81E703E}" type="pres">
      <dgm:prSet presAssocID="{6F028026-B5C7-4F5E-8245-5F8107F560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F3FCFB-D14D-4D16-928A-2008195B0EFD}" type="pres">
      <dgm:prSet presAssocID="{90D78488-03C3-44D0-A78D-5A8723BFF95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B9C70-ED1D-4B80-AB98-94C556982F30}" type="pres">
      <dgm:prSet presAssocID="{5C704BA6-ED92-4297-9AB5-C001788DF3D5}" presName="sibTrans" presStyleCnt="0"/>
      <dgm:spPr/>
    </dgm:pt>
    <dgm:pt modelId="{52EC6312-2AF4-482D-8B27-4504C74CFA97}" type="pres">
      <dgm:prSet presAssocID="{B4B08090-A615-4C3B-8483-3C94E878BD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EBD22-F5EE-47B5-B270-595CFA2F797C}" type="pres">
      <dgm:prSet presAssocID="{534106A2-85A8-4510-A745-A809EB8E5019}" presName="sibTrans" presStyleCnt="0"/>
      <dgm:spPr/>
    </dgm:pt>
    <dgm:pt modelId="{FC631CC4-6CDE-4B59-AA21-4F71B95FAA7C}" type="pres">
      <dgm:prSet presAssocID="{8AC60CFE-D371-4049-AD02-402533FA155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D1EC6-39DB-4202-9E17-80DB64A35AC2}" type="pres">
      <dgm:prSet presAssocID="{5C7977B7-F733-47FD-9BFE-2310ED6A4624}" presName="sibTrans" presStyleCnt="0"/>
      <dgm:spPr/>
    </dgm:pt>
    <dgm:pt modelId="{74893C52-0773-4688-9407-5206719E476A}" type="pres">
      <dgm:prSet presAssocID="{1C4C3FE9-562D-4A1B-8D7E-EB631C20A0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D5E83-7725-4009-A359-83A68CCF58DB}" type="pres">
      <dgm:prSet presAssocID="{FD877B12-8F83-4C0B-83B0-D2B1C7B02255}" presName="sibTrans" presStyleCnt="0"/>
      <dgm:spPr/>
    </dgm:pt>
    <dgm:pt modelId="{B893D4D3-6311-493A-A0A2-28C1CEBF5B2B}" type="pres">
      <dgm:prSet presAssocID="{3BB90EC5-0FF8-4010-9F86-DE2A3A618E8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CE2E1-DAF1-4F38-95F9-C720BF813837}" type="pres">
      <dgm:prSet presAssocID="{9A229F8F-B900-4D70-B9B0-8870B982632C}" presName="sibTrans" presStyleCnt="0"/>
      <dgm:spPr/>
    </dgm:pt>
    <dgm:pt modelId="{277D8857-5CA2-4438-9DD9-DDDAF0160B5D}" type="pres">
      <dgm:prSet presAssocID="{56EC6D41-B859-493C-96CB-06AF47DF64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513320-3431-4FC7-AD62-42C26D72C894}" srcId="{6F028026-B5C7-4F5E-8245-5F8107F5604F}" destId="{3BB90EC5-0FF8-4010-9F86-DE2A3A618E8F}" srcOrd="4" destOrd="0" parTransId="{1722EF8A-C04D-4365-9ABA-5ADFD58A2F81}" sibTransId="{9A229F8F-B900-4D70-B9B0-8870B982632C}"/>
    <dgm:cxn modelId="{14454CA7-ACB7-4186-B511-1A92A2F17A04}" type="presOf" srcId="{1C4C3FE9-562D-4A1B-8D7E-EB631C20A06A}" destId="{74893C52-0773-4688-9407-5206719E476A}" srcOrd="0" destOrd="0" presId="urn:microsoft.com/office/officeart/2005/8/layout/default"/>
    <dgm:cxn modelId="{BB1A70C8-112E-4825-864B-0E32987B7D6B}" type="presOf" srcId="{90D78488-03C3-44D0-A78D-5A8723BFF95C}" destId="{69F3FCFB-D14D-4D16-928A-2008195B0EFD}" srcOrd="0" destOrd="0" presId="urn:microsoft.com/office/officeart/2005/8/layout/default"/>
    <dgm:cxn modelId="{21FC5D0E-EE8A-4D7B-9B7D-A03910D8D89B}" srcId="{6F028026-B5C7-4F5E-8245-5F8107F5604F}" destId="{1C4C3FE9-562D-4A1B-8D7E-EB631C20A06A}" srcOrd="3" destOrd="0" parTransId="{AD79E739-814A-4479-8216-8DDD373828ED}" sibTransId="{FD877B12-8F83-4C0B-83B0-D2B1C7B02255}"/>
    <dgm:cxn modelId="{2308EB30-23F1-44EA-8091-1DFC95FAAC8F}" type="presOf" srcId="{B4B08090-A615-4C3B-8483-3C94E878BD6F}" destId="{52EC6312-2AF4-482D-8B27-4504C74CFA97}" srcOrd="0" destOrd="0" presId="urn:microsoft.com/office/officeart/2005/8/layout/default"/>
    <dgm:cxn modelId="{FA14C691-CEAE-4FC7-A580-7FA751FAD5C2}" type="presOf" srcId="{6F028026-B5C7-4F5E-8245-5F8107F5604F}" destId="{9FA01E46-4513-4978-9DA2-A194C81E703E}" srcOrd="0" destOrd="0" presId="urn:microsoft.com/office/officeart/2005/8/layout/default"/>
    <dgm:cxn modelId="{27941C93-E2CF-429D-A2D3-87B8EB874C52}" type="presOf" srcId="{8AC60CFE-D371-4049-AD02-402533FA1555}" destId="{FC631CC4-6CDE-4B59-AA21-4F71B95FAA7C}" srcOrd="0" destOrd="0" presId="urn:microsoft.com/office/officeart/2005/8/layout/default"/>
    <dgm:cxn modelId="{9C4C0956-4B35-4CAC-86EE-B1ACC0876B55}" srcId="{6F028026-B5C7-4F5E-8245-5F8107F5604F}" destId="{90D78488-03C3-44D0-A78D-5A8723BFF95C}" srcOrd="0" destOrd="0" parTransId="{5CDDF2FF-52DF-475E-8A34-92C996E47D27}" sibTransId="{5C704BA6-ED92-4297-9AB5-C001788DF3D5}"/>
    <dgm:cxn modelId="{75D4F07A-3799-4B95-B846-2ACF1D18A811}" srcId="{6F028026-B5C7-4F5E-8245-5F8107F5604F}" destId="{56EC6D41-B859-493C-96CB-06AF47DF64F9}" srcOrd="5" destOrd="0" parTransId="{FD8B1693-4048-499D-9DCD-8CBA543CFFA5}" sibTransId="{9F166AE0-A3B6-46F6-97A6-E09680F5557A}"/>
    <dgm:cxn modelId="{26792ABF-0EF4-4645-BD5F-EA9A70A654BF}" type="presOf" srcId="{3BB90EC5-0FF8-4010-9F86-DE2A3A618E8F}" destId="{B893D4D3-6311-493A-A0A2-28C1CEBF5B2B}" srcOrd="0" destOrd="0" presId="urn:microsoft.com/office/officeart/2005/8/layout/default"/>
    <dgm:cxn modelId="{47304D04-1E0D-4686-944A-8B1A07AE5CFF}" srcId="{6F028026-B5C7-4F5E-8245-5F8107F5604F}" destId="{B4B08090-A615-4C3B-8483-3C94E878BD6F}" srcOrd="1" destOrd="0" parTransId="{0BC5C522-3FF9-4123-BA95-72355B59EBEA}" sibTransId="{534106A2-85A8-4510-A745-A809EB8E5019}"/>
    <dgm:cxn modelId="{4D964CCA-779C-467C-AF6B-695E8170C046}" type="presOf" srcId="{56EC6D41-B859-493C-96CB-06AF47DF64F9}" destId="{277D8857-5CA2-4438-9DD9-DDDAF0160B5D}" srcOrd="0" destOrd="0" presId="urn:microsoft.com/office/officeart/2005/8/layout/default"/>
    <dgm:cxn modelId="{5D380259-9BA4-4542-BD5E-5A2C03964DB4}" srcId="{6F028026-B5C7-4F5E-8245-5F8107F5604F}" destId="{8AC60CFE-D371-4049-AD02-402533FA1555}" srcOrd="2" destOrd="0" parTransId="{1B465968-D6F1-463D-A813-E531C2DD4E56}" sibTransId="{5C7977B7-F733-47FD-9BFE-2310ED6A4624}"/>
    <dgm:cxn modelId="{4C2A4C25-C4B7-49FB-A72B-00359BC69BF8}" type="presParOf" srcId="{9FA01E46-4513-4978-9DA2-A194C81E703E}" destId="{69F3FCFB-D14D-4D16-928A-2008195B0EFD}" srcOrd="0" destOrd="0" presId="urn:microsoft.com/office/officeart/2005/8/layout/default"/>
    <dgm:cxn modelId="{E571959D-828E-44EC-A389-FFB92979F5EE}" type="presParOf" srcId="{9FA01E46-4513-4978-9DA2-A194C81E703E}" destId="{6F7B9C70-ED1D-4B80-AB98-94C556982F30}" srcOrd="1" destOrd="0" presId="urn:microsoft.com/office/officeart/2005/8/layout/default"/>
    <dgm:cxn modelId="{B7F78BDC-0863-4778-8040-05A088DBDDD4}" type="presParOf" srcId="{9FA01E46-4513-4978-9DA2-A194C81E703E}" destId="{52EC6312-2AF4-482D-8B27-4504C74CFA97}" srcOrd="2" destOrd="0" presId="urn:microsoft.com/office/officeart/2005/8/layout/default"/>
    <dgm:cxn modelId="{20FF372F-4397-457D-9E26-0846AE3AF881}" type="presParOf" srcId="{9FA01E46-4513-4978-9DA2-A194C81E703E}" destId="{12AEBD22-F5EE-47B5-B270-595CFA2F797C}" srcOrd="3" destOrd="0" presId="urn:microsoft.com/office/officeart/2005/8/layout/default"/>
    <dgm:cxn modelId="{FBFF118C-E113-44D4-BF86-D5952D88B1A5}" type="presParOf" srcId="{9FA01E46-4513-4978-9DA2-A194C81E703E}" destId="{FC631CC4-6CDE-4B59-AA21-4F71B95FAA7C}" srcOrd="4" destOrd="0" presId="urn:microsoft.com/office/officeart/2005/8/layout/default"/>
    <dgm:cxn modelId="{3B8761D5-85D5-4989-B88B-AD43978E8C92}" type="presParOf" srcId="{9FA01E46-4513-4978-9DA2-A194C81E703E}" destId="{506D1EC6-39DB-4202-9E17-80DB64A35AC2}" srcOrd="5" destOrd="0" presId="urn:microsoft.com/office/officeart/2005/8/layout/default"/>
    <dgm:cxn modelId="{CCA74290-420B-4E56-8736-F8A5C6538BE4}" type="presParOf" srcId="{9FA01E46-4513-4978-9DA2-A194C81E703E}" destId="{74893C52-0773-4688-9407-5206719E476A}" srcOrd="6" destOrd="0" presId="urn:microsoft.com/office/officeart/2005/8/layout/default"/>
    <dgm:cxn modelId="{6869BA59-DF1E-4132-AB47-681A28B615A7}" type="presParOf" srcId="{9FA01E46-4513-4978-9DA2-A194C81E703E}" destId="{73BD5E83-7725-4009-A359-83A68CCF58DB}" srcOrd="7" destOrd="0" presId="urn:microsoft.com/office/officeart/2005/8/layout/default"/>
    <dgm:cxn modelId="{75C69CE3-DDEB-4733-8220-1025DE4BC14F}" type="presParOf" srcId="{9FA01E46-4513-4978-9DA2-A194C81E703E}" destId="{B893D4D3-6311-493A-A0A2-28C1CEBF5B2B}" srcOrd="8" destOrd="0" presId="urn:microsoft.com/office/officeart/2005/8/layout/default"/>
    <dgm:cxn modelId="{8CB60C47-BAEE-4211-959E-FFC4047EB80D}" type="presParOf" srcId="{9FA01E46-4513-4978-9DA2-A194C81E703E}" destId="{A94CE2E1-DAF1-4F38-95F9-C720BF813837}" srcOrd="9" destOrd="0" presId="urn:microsoft.com/office/officeart/2005/8/layout/default"/>
    <dgm:cxn modelId="{4A21A53A-999B-42CE-B22A-B39E4646932A}" type="presParOf" srcId="{9FA01E46-4513-4978-9DA2-A194C81E703E}" destId="{277D8857-5CA2-4438-9DD9-DDDAF0160B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AD467-C783-403E-A2ED-38677D0BC8F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ED8E0-93B2-4469-A285-EBBD18FDF6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entury Gothic" panose="020B0502020202020204" pitchFamily="34" charset="0"/>
            </a:rPr>
            <a:t>BASICS</a:t>
          </a:r>
          <a:endParaRPr lang="en-US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240DF95-BF7D-4DD5-BE4C-30528027D49A}" type="parTrans" cxnId="{E4606AE4-E21C-4759-B22A-FB3CEBB75FBE}">
      <dgm:prSet/>
      <dgm:spPr/>
      <dgm:t>
        <a:bodyPr/>
        <a:lstStyle/>
        <a:p>
          <a:endParaRPr lang="en-US"/>
        </a:p>
      </dgm:t>
    </dgm:pt>
    <dgm:pt modelId="{9DD857C0-B1AA-4ED4-8105-5E7390790B69}" type="sibTrans" cxnId="{E4606AE4-E21C-4759-B22A-FB3CEBB75FBE}">
      <dgm:prSet/>
      <dgm:spPr/>
      <dgm:t>
        <a:bodyPr/>
        <a:lstStyle/>
        <a:p>
          <a:endParaRPr lang="en-US"/>
        </a:p>
      </dgm:t>
    </dgm:pt>
    <dgm:pt modelId="{3A7D2E0F-BCAD-4383-9326-B3B42D9F320E}" type="pres">
      <dgm:prSet presAssocID="{C11AD467-C783-403E-A2ED-38677D0BC8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1E481-3F68-4A8B-A4DE-754A6CC7B27B}" type="pres">
      <dgm:prSet presAssocID="{3CCED8E0-93B2-4469-A285-EBBD18FDF622}" presName="comp" presStyleCnt="0"/>
      <dgm:spPr/>
    </dgm:pt>
    <dgm:pt modelId="{159AEB62-7291-4920-8DB2-7662985E2135}" type="pres">
      <dgm:prSet presAssocID="{3CCED8E0-93B2-4469-A285-EBBD18FDF622}" presName="box" presStyleLbl="node1" presStyleIdx="0" presStyleCnt="1" custLinFactNeighborX="1000" custLinFactNeighborY="-20000"/>
      <dgm:spPr/>
      <dgm:t>
        <a:bodyPr/>
        <a:lstStyle/>
        <a:p>
          <a:endParaRPr lang="en-US"/>
        </a:p>
      </dgm:t>
    </dgm:pt>
    <dgm:pt modelId="{FD07BBE7-EAD5-4F88-AF48-8F77D4974423}" type="pres">
      <dgm:prSet presAssocID="{3CCED8E0-93B2-4469-A285-EBBD18FDF622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7F7A0120-541A-428B-9194-890DF8BCA3A7}" type="pres">
      <dgm:prSet presAssocID="{3CCED8E0-93B2-4469-A285-EBBD18FDF62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376B3-8113-4EB0-A58B-0155065558A6}" type="presOf" srcId="{C11AD467-C783-403E-A2ED-38677D0BC8F5}" destId="{3A7D2E0F-BCAD-4383-9326-B3B42D9F320E}" srcOrd="0" destOrd="0" presId="urn:microsoft.com/office/officeart/2005/8/layout/vList4"/>
    <dgm:cxn modelId="{E4606AE4-E21C-4759-B22A-FB3CEBB75FBE}" srcId="{C11AD467-C783-403E-A2ED-38677D0BC8F5}" destId="{3CCED8E0-93B2-4469-A285-EBBD18FDF622}" srcOrd="0" destOrd="0" parTransId="{A240DF95-BF7D-4DD5-BE4C-30528027D49A}" sibTransId="{9DD857C0-B1AA-4ED4-8105-5E7390790B69}"/>
    <dgm:cxn modelId="{816FB89A-211E-4DCB-988D-25A509020BA0}" type="presOf" srcId="{3CCED8E0-93B2-4469-A285-EBBD18FDF622}" destId="{159AEB62-7291-4920-8DB2-7662985E2135}" srcOrd="0" destOrd="0" presId="urn:microsoft.com/office/officeart/2005/8/layout/vList4"/>
    <dgm:cxn modelId="{F3FB9E5C-DA13-4498-95CA-0332415D6A3C}" type="presOf" srcId="{3CCED8E0-93B2-4469-A285-EBBD18FDF622}" destId="{7F7A0120-541A-428B-9194-890DF8BCA3A7}" srcOrd="1" destOrd="0" presId="urn:microsoft.com/office/officeart/2005/8/layout/vList4"/>
    <dgm:cxn modelId="{CF95BB4D-3F49-4B42-8AB3-60113D4F265A}" type="presParOf" srcId="{3A7D2E0F-BCAD-4383-9326-B3B42D9F320E}" destId="{EB31E481-3F68-4A8B-A4DE-754A6CC7B27B}" srcOrd="0" destOrd="0" presId="urn:microsoft.com/office/officeart/2005/8/layout/vList4"/>
    <dgm:cxn modelId="{F4BCDA2B-4476-4946-938D-3F8F97B7C080}" type="presParOf" srcId="{EB31E481-3F68-4A8B-A4DE-754A6CC7B27B}" destId="{159AEB62-7291-4920-8DB2-7662985E2135}" srcOrd="0" destOrd="0" presId="urn:microsoft.com/office/officeart/2005/8/layout/vList4"/>
    <dgm:cxn modelId="{89AFC8ED-D7D0-46BC-9DB0-E0721B61C3D6}" type="presParOf" srcId="{EB31E481-3F68-4A8B-A4DE-754A6CC7B27B}" destId="{FD07BBE7-EAD5-4F88-AF48-8F77D4974423}" srcOrd="1" destOrd="0" presId="urn:microsoft.com/office/officeart/2005/8/layout/vList4"/>
    <dgm:cxn modelId="{992F8D88-456A-412F-8295-E519E0B74F3F}" type="presParOf" srcId="{EB31E481-3F68-4A8B-A4DE-754A6CC7B27B}" destId="{7F7A0120-541A-428B-9194-890DF8BCA3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1AD467-C783-403E-A2ED-38677D0BC8F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ED8E0-93B2-4469-A285-EBBD18FDF6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entury Gothic" panose="020B0502020202020204" pitchFamily="34" charset="0"/>
            </a:rPr>
            <a:t>Collaboration</a:t>
          </a:r>
          <a:endParaRPr lang="en-US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240DF95-BF7D-4DD5-BE4C-30528027D49A}" type="parTrans" cxnId="{E4606AE4-E21C-4759-B22A-FB3CEBB75FBE}">
      <dgm:prSet/>
      <dgm:spPr/>
      <dgm:t>
        <a:bodyPr/>
        <a:lstStyle/>
        <a:p>
          <a:endParaRPr lang="en-US"/>
        </a:p>
      </dgm:t>
    </dgm:pt>
    <dgm:pt modelId="{9DD857C0-B1AA-4ED4-8105-5E7390790B69}" type="sibTrans" cxnId="{E4606AE4-E21C-4759-B22A-FB3CEBB75FBE}">
      <dgm:prSet/>
      <dgm:spPr/>
      <dgm:t>
        <a:bodyPr/>
        <a:lstStyle/>
        <a:p>
          <a:endParaRPr lang="en-US"/>
        </a:p>
      </dgm:t>
    </dgm:pt>
    <dgm:pt modelId="{3A7D2E0F-BCAD-4383-9326-B3B42D9F320E}" type="pres">
      <dgm:prSet presAssocID="{C11AD467-C783-403E-A2ED-38677D0BC8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1E481-3F68-4A8B-A4DE-754A6CC7B27B}" type="pres">
      <dgm:prSet presAssocID="{3CCED8E0-93B2-4469-A285-EBBD18FDF622}" presName="comp" presStyleCnt="0"/>
      <dgm:spPr/>
    </dgm:pt>
    <dgm:pt modelId="{159AEB62-7291-4920-8DB2-7662985E2135}" type="pres">
      <dgm:prSet presAssocID="{3CCED8E0-93B2-4469-A285-EBBD18FDF622}" presName="box" presStyleLbl="node1" presStyleIdx="0" presStyleCnt="1" custLinFactNeighborX="1000" custLinFactNeighborY="-20000"/>
      <dgm:spPr/>
      <dgm:t>
        <a:bodyPr/>
        <a:lstStyle/>
        <a:p>
          <a:endParaRPr lang="en-US"/>
        </a:p>
      </dgm:t>
    </dgm:pt>
    <dgm:pt modelId="{FD07BBE7-EAD5-4F88-AF48-8F77D4974423}" type="pres">
      <dgm:prSet presAssocID="{3CCED8E0-93B2-4469-A285-EBBD18FDF622}" presName="img" presStyleLbl="fgImgPlace1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38" t="-3077" r="-34538" b="3077"/>
          </a:stretch>
        </a:blipFill>
      </dgm:spPr>
      <dgm:t>
        <a:bodyPr/>
        <a:lstStyle/>
        <a:p>
          <a:endParaRPr lang="en-US"/>
        </a:p>
      </dgm:t>
    </dgm:pt>
    <dgm:pt modelId="{7F7A0120-541A-428B-9194-890DF8BCA3A7}" type="pres">
      <dgm:prSet presAssocID="{3CCED8E0-93B2-4469-A285-EBBD18FDF62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06AE4-E21C-4759-B22A-FB3CEBB75FBE}" srcId="{C11AD467-C783-403E-A2ED-38677D0BC8F5}" destId="{3CCED8E0-93B2-4469-A285-EBBD18FDF622}" srcOrd="0" destOrd="0" parTransId="{A240DF95-BF7D-4DD5-BE4C-30528027D49A}" sibTransId="{9DD857C0-B1AA-4ED4-8105-5E7390790B69}"/>
    <dgm:cxn modelId="{FFE226A4-CE86-4C2F-A75E-3C34728FC935}" type="presOf" srcId="{3CCED8E0-93B2-4469-A285-EBBD18FDF622}" destId="{7F7A0120-541A-428B-9194-890DF8BCA3A7}" srcOrd="1" destOrd="0" presId="urn:microsoft.com/office/officeart/2005/8/layout/vList4"/>
    <dgm:cxn modelId="{2356A12A-6C77-4441-AE10-E5D864265620}" type="presOf" srcId="{3CCED8E0-93B2-4469-A285-EBBD18FDF622}" destId="{159AEB62-7291-4920-8DB2-7662985E2135}" srcOrd="0" destOrd="0" presId="urn:microsoft.com/office/officeart/2005/8/layout/vList4"/>
    <dgm:cxn modelId="{963C82C3-9479-41A5-A389-BF7F2947A398}" type="presOf" srcId="{C11AD467-C783-403E-A2ED-38677D0BC8F5}" destId="{3A7D2E0F-BCAD-4383-9326-B3B42D9F320E}" srcOrd="0" destOrd="0" presId="urn:microsoft.com/office/officeart/2005/8/layout/vList4"/>
    <dgm:cxn modelId="{2CE314E2-3239-4F7B-B9E2-EC295755A499}" type="presParOf" srcId="{3A7D2E0F-BCAD-4383-9326-B3B42D9F320E}" destId="{EB31E481-3F68-4A8B-A4DE-754A6CC7B27B}" srcOrd="0" destOrd="0" presId="urn:microsoft.com/office/officeart/2005/8/layout/vList4"/>
    <dgm:cxn modelId="{DD61FE0E-A922-40A1-961A-1ED3CE53773B}" type="presParOf" srcId="{EB31E481-3F68-4A8B-A4DE-754A6CC7B27B}" destId="{159AEB62-7291-4920-8DB2-7662985E2135}" srcOrd="0" destOrd="0" presId="urn:microsoft.com/office/officeart/2005/8/layout/vList4"/>
    <dgm:cxn modelId="{DD3D0479-2B2B-4963-B6C9-5AB9F1339972}" type="presParOf" srcId="{EB31E481-3F68-4A8B-A4DE-754A6CC7B27B}" destId="{FD07BBE7-EAD5-4F88-AF48-8F77D4974423}" srcOrd="1" destOrd="0" presId="urn:microsoft.com/office/officeart/2005/8/layout/vList4"/>
    <dgm:cxn modelId="{C8DE107E-4FFC-4C3C-B953-9DE60EF8F5B9}" type="presParOf" srcId="{EB31E481-3F68-4A8B-A4DE-754A6CC7B27B}" destId="{7F7A0120-541A-428B-9194-890DF8BCA3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1AD467-C783-403E-A2ED-38677D0BC8F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ED8E0-93B2-4469-A285-EBBD18FDF6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entury Gothic" panose="020B0502020202020204" pitchFamily="34" charset="0"/>
            </a:rPr>
            <a:t>Cultivation Regulations</a:t>
          </a:r>
          <a:endParaRPr lang="en-US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240DF95-BF7D-4DD5-BE4C-30528027D49A}" type="parTrans" cxnId="{E4606AE4-E21C-4759-B22A-FB3CEBB75FBE}">
      <dgm:prSet/>
      <dgm:spPr/>
      <dgm:t>
        <a:bodyPr/>
        <a:lstStyle/>
        <a:p>
          <a:endParaRPr lang="en-US"/>
        </a:p>
      </dgm:t>
    </dgm:pt>
    <dgm:pt modelId="{9DD857C0-B1AA-4ED4-8105-5E7390790B69}" type="sibTrans" cxnId="{E4606AE4-E21C-4759-B22A-FB3CEBB75FBE}">
      <dgm:prSet/>
      <dgm:spPr/>
      <dgm:t>
        <a:bodyPr/>
        <a:lstStyle/>
        <a:p>
          <a:endParaRPr lang="en-US"/>
        </a:p>
      </dgm:t>
    </dgm:pt>
    <dgm:pt modelId="{3A7D2E0F-BCAD-4383-9326-B3B42D9F320E}" type="pres">
      <dgm:prSet presAssocID="{C11AD467-C783-403E-A2ED-38677D0BC8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1E481-3F68-4A8B-A4DE-754A6CC7B27B}" type="pres">
      <dgm:prSet presAssocID="{3CCED8E0-93B2-4469-A285-EBBD18FDF622}" presName="comp" presStyleCnt="0"/>
      <dgm:spPr/>
    </dgm:pt>
    <dgm:pt modelId="{159AEB62-7291-4920-8DB2-7662985E2135}" type="pres">
      <dgm:prSet presAssocID="{3CCED8E0-93B2-4469-A285-EBBD18FDF622}" presName="box" presStyleLbl="node1" presStyleIdx="0" presStyleCnt="1" custLinFactNeighborX="1000" custLinFactNeighborY="-20000"/>
      <dgm:spPr/>
      <dgm:t>
        <a:bodyPr/>
        <a:lstStyle/>
        <a:p>
          <a:endParaRPr lang="en-US"/>
        </a:p>
      </dgm:t>
    </dgm:pt>
    <dgm:pt modelId="{FD07BBE7-EAD5-4F88-AF48-8F77D4974423}" type="pres">
      <dgm:prSet presAssocID="{3CCED8E0-93B2-4469-A285-EBBD18FDF622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7F7A0120-541A-428B-9194-890DF8BCA3A7}" type="pres">
      <dgm:prSet presAssocID="{3CCED8E0-93B2-4469-A285-EBBD18FDF62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06AE4-E21C-4759-B22A-FB3CEBB75FBE}" srcId="{C11AD467-C783-403E-A2ED-38677D0BC8F5}" destId="{3CCED8E0-93B2-4469-A285-EBBD18FDF622}" srcOrd="0" destOrd="0" parTransId="{A240DF95-BF7D-4DD5-BE4C-30528027D49A}" sibTransId="{9DD857C0-B1AA-4ED4-8105-5E7390790B69}"/>
    <dgm:cxn modelId="{7407CDB2-D0C4-4E94-AD0F-6FD7E5BAF980}" type="presOf" srcId="{3CCED8E0-93B2-4469-A285-EBBD18FDF622}" destId="{7F7A0120-541A-428B-9194-890DF8BCA3A7}" srcOrd="1" destOrd="0" presId="urn:microsoft.com/office/officeart/2005/8/layout/vList4"/>
    <dgm:cxn modelId="{04CA97D3-63BE-4BBA-8E10-C6C78AD11760}" type="presOf" srcId="{3CCED8E0-93B2-4469-A285-EBBD18FDF622}" destId="{159AEB62-7291-4920-8DB2-7662985E2135}" srcOrd="0" destOrd="0" presId="urn:microsoft.com/office/officeart/2005/8/layout/vList4"/>
    <dgm:cxn modelId="{AC22D04A-A0A0-4C8B-AE7F-2D37377A20B9}" type="presOf" srcId="{C11AD467-C783-403E-A2ED-38677D0BC8F5}" destId="{3A7D2E0F-BCAD-4383-9326-B3B42D9F320E}" srcOrd="0" destOrd="0" presId="urn:microsoft.com/office/officeart/2005/8/layout/vList4"/>
    <dgm:cxn modelId="{778DF177-54FC-4344-83A5-60723FDEF02B}" type="presParOf" srcId="{3A7D2E0F-BCAD-4383-9326-B3B42D9F320E}" destId="{EB31E481-3F68-4A8B-A4DE-754A6CC7B27B}" srcOrd="0" destOrd="0" presId="urn:microsoft.com/office/officeart/2005/8/layout/vList4"/>
    <dgm:cxn modelId="{40A5B374-652C-42DE-8691-78E87D2D3587}" type="presParOf" srcId="{EB31E481-3F68-4A8B-A4DE-754A6CC7B27B}" destId="{159AEB62-7291-4920-8DB2-7662985E2135}" srcOrd="0" destOrd="0" presId="urn:microsoft.com/office/officeart/2005/8/layout/vList4"/>
    <dgm:cxn modelId="{7B501080-7494-4F7E-AD29-D263371E6F24}" type="presParOf" srcId="{EB31E481-3F68-4A8B-A4DE-754A6CC7B27B}" destId="{FD07BBE7-EAD5-4F88-AF48-8F77D4974423}" srcOrd="1" destOrd="0" presId="urn:microsoft.com/office/officeart/2005/8/layout/vList4"/>
    <dgm:cxn modelId="{ECEC333E-4619-44BE-9560-3085E9274A7E}" type="presParOf" srcId="{EB31E481-3F68-4A8B-A4DE-754A6CC7B27B}" destId="{7F7A0120-541A-428B-9194-890DF8BCA3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58623E-D8F9-4BD8-90FD-E46C31E414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ECD6B2-A7F4-47ED-9C4C-812476EE1641}">
      <dgm:prSet/>
      <dgm:spPr/>
      <dgm:t>
        <a:bodyPr/>
        <a:lstStyle/>
        <a:p>
          <a:pPr rtl="0"/>
          <a:r>
            <a:rPr lang="en-US" b="1" dirty="0" smtClean="0"/>
            <a:t>    Application Requirements</a:t>
          </a:r>
          <a:endParaRPr lang="en-US" dirty="0"/>
        </a:p>
      </dgm:t>
    </dgm:pt>
    <dgm:pt modelId="{467E8847-7CA6-4C91-A05F-BD7C8410B75B}" type="parTrans" cxnId="{86510D87-12CA-4021-860F-5D67C1E3914F}">
      <dgm:prSet/>
      <dgm:spPr/>
      <dgm:t>
        <a:bodyPr/>
        <a:lstStyle/>
        <a:p>
          <a:endParaRPr lang="en-US"/>
        </a:p>
      </dgm:t>
    </dgm:pt>
    <dgm:pt modelId="{D488B6A7-141C-4C21-8FDF-C51474A9BCCF}" type="sibTrans" cxnId="{86510D87-12CA-4021-860F-5D67C1E3914F}">
      <dgm:prSet/>
      <dgm:spPr/>
      <dgm:t>
        <a:bodyPr/>
        <a:lstStyle/>
        <a:p>
          <a:endParaRPr lang="en-US"/>
        </a:p>
      </dgm:t>
    </dgm:pt>
    <dgm:pt modelId="{FEAC2567-AD27-498F-8C4C-70B5A880AEB3}" type="pres">
      <dgm:prSet presAssocID="{6F58623E-D8F9-4BD8-90FD-E46C31E414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3FBAF4-BE60-4989-AE53-F5C108B62F90}" type="pres">
      <dgm:prSet presAssocID="{6EECD6B2-A7F4-47ED-9C4C-812476EE16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10D87-12CA-4021-860F-5D67C1E3914F}" srcId="{6F58623E-D8F9-4BD8-90FD-E46C31E41448}" destId="{6EECD6B2-A7F4-47ED-9C4C-812476EE1641}" srcOrd="0" destOrd="0" parTransId="{467E8847-7CA6-4C91-A05F-BD7C8410B75B}" sibTransId="{D488B6A7-141C-4C21-8FDF-C51474A9BCCF}"/>
    <dgm:cxn modelId="{81319CDE-D495-4E2F-BC75-82E099221169}" type="presOf" srcId="{6EECD6B2-A7F4-47ED-9C4C-812476EE1641}" destId="{FA3FBAF4-BE60-4989-AE53-F5C108B62F90}" srcOrd="0" destOrd="0" presId="urn:microsoft.com/office/officeart/2005/8/layout/vList2"/>
    <dgm:cxn modelId="{3D9181D1-53D9-42E4-B528-0D117F91068B}" type="presOf" srcId="{6F58623E-D8F9-4BD8-90FD-E46C31E41448}" destId="{FEAC2567-AD27-498F-8C4C-70B5A880AEB3}" srcOrd="0" destOrd="0" presId="urn:microsoft.com/office/officeart/2005/8/layout/vList2"/>
    <dgm:cxn modelId="{43853BD3-FB86-44FF-96EA-186362A1E01F}" type="presParOf" srcId="{FEAC2567-AD27-498F-8C4C-70B5A880AEB3}" destId="{FA3FBAF4-BE60-4989-AE53-F5C108B62F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182B88-A292-4057-ADC9-703547E1FE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798D9-E5A4-4CD3-AE08-281A2A8C70F7}">
      <dgm:prSet custT="1"/>
      <dgm:spPr/>
      <dgm:t>
        <a:bodyPr/>
        <a:lstStyle/>
        <a:p>
          <a:pPr rtl="0"/>
          <a:r>
            <a:rPr lang="en-US" sz="4000" b="1" dirty="0" smtClean="0">
              <a:latin typeface="Century Gothic" panose="020B0502020202020204" pitchFamily="34" charset="0"/>
            </a:rPr>
            <a:t>      License Requirements</a:t>
          </a:r>
          <a:endParaRPr lang="en-US" sz="4000" b="1" dirty="0">
            <a:latin typeface="Century Gothic" panose="020B0502020202020204" pitchFamily="34" charset="0"/>
          </a:endParaRPr>
        </a:p>
      </dgm:t>
    </dgm:pt>
    <dgm:pt modelId="{0816C1FE-323F-4B3A-856E-3FFD59924F06}" type="parTrans" cxnId="{8BC3DA10-8806-487A-9207-5D2F9FFF615D}">
      <dgm:prSet/>
      <dgm:spPr/>
      <dgm:t>
        <a:bodyPr/>
        <a:lstStyle/>
        <a:p>
          <a:endParaRPr lang="en-US"/>
        </a:p>
      </dgm:t>
    </dgm:pt>
    <dgm:pt modelId="{7D06BC8A-24BB-4D35-9B59-8C68AC2F7EC6}" type="sibTrans" cxnId="{8BC3DA10-8806-487A-9207-5D2F9FFF615D}">
      <dgm:prSet/>
      <dgm:spPr/>
      <dgm:t>
        <a:bodyPr/>
        <a:lstStyle/>
        <a:p>
          <a:endParaRPr lang="en-US"/>
        </a:p>
      </dgm:t>
    </dgm:pt>
    <dgm:pt modelId="{D5F2C331-1944-4D40-A80B-F90BA38EB618}" type="pres">
      <dgm:prSet presAssocID="{83182B88-A292-4057-ADC9-703547E1FE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349657-8552-4B21-97F6-F03793200617}" type="pres">
      <dgm:prSet presAssocID="{C35798D9-E5A4-4CD3-AE08-281A2A8C70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C3DA10-8806-487A-9207-5D2F9FFF615D}" srcId="{83182B88-A292-4057-ADC9-703547E1FEBF}" destId="{C35798D9-E5A4-4CD3-AE08-281A2A8C70F7}" srcOrd="0" destOrd="0" parTransId="{0816C1FE-323F-4B3A-856E-3FFD59924F06}" sibTransId="{7D06BC8A-24BB-4D35-9B59-8C68AC2F7EC6}"/>
    <dgm:cxn modelId="{463167D1-A3AC-45EE-BB69-A48FF373E9CD}" type="presOf" srcId="{C35798D9-E5A4-4CD3-AE08-281A2A8C70F7}" destId="{0B349657-8552-4B21-97F6-F03793200617}" srcOrd="0" destOrd="0" presId="urn:microsoft.com/office/officeart/2005/8/layout/vList2"/>
    <dgm:cxn modelId="{5A085038-80B2-4034-9A35-43AEF64D65CB}" type="presOf" srcId="{83182B88-A292-4057-ADC9-703547E1FEBF}" destId="{D5F2C331-1944-4D40-A80B-F90BA38EB618}" srcOrd="0" destOrd="0" presId="urn:microsoft.com/office/officeart/2005/8/layout/vList2"/>
    <dgm:cxn modelId="{8E988B93-EDBE-4D04-99A3-6CC5C70D3830}" type="presParOf" srcId="{D5F2C331-1944-4D40-A80B-F90BA38EB618}" destId="{0B349657-8552-4B21-97F6-F037932006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88AC4B-A068-4CA0-9DE2-944FA98DFB04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DE223-84B7-4E6B-8C74-AC2FC8150BED}">
      <dgm:prSet phldrT="[Text]" custT="1"/>
      <dgm:spPr/>
      <dgm:t>
        <a:bodyPr/>
        <a:lstStyle/>
        <a:p>
          <a:r>
            <a:rPr lang="en-US" sz="3600" dirty="0" smtClean="0"/>
            <a:t>Draft Medical Regulation Release            </a:t>
          </a:r>
          <a:r>
            <a:rPr lang="en-US" sz="2400" dirty="0" smtClean="0"/>
            <a:t>(April)</a:t>
          </a:r>
          <a:endParaRPr lang="en-US" sz="2400" dirty="0"/>
        </a:p>
      </dgm:t>
    </dgm:pt>
    <dgm:pt modelId="{D9834FD7-1B79-4693-9FC0-C75FD7C182E1}" type="parTrans" cxnId="{9326470A-97DD-4070-A695-F28D8BC5A9D2}">
      <dgm:prSet/>
      <dgm:spPr/>
      <dgm:t>
        <a:bodyPr/>
        <a:lstStyle/>
        <a:p>
          <a:endParaRPr lang="en-US"/>
        </a:p>
      </dgm:t>
    </dgm:pt>
    <dgm:pt modelId="{81703CD4-2925-4B5C-9957-E73CC80A6EF4}" type="sibTrans" cxnId="{9326470A-97DD-4070-A695-F28D8BC5A9D2}">
      <dgm:prSet/>
      <dgm:spPr/>
      <dgm:t>
        <a:bodyPr/>
        <a:lstStyle/>
        <a:p>
          <a:endParaRPr lang="en-US"/>
        </a:p>
      </dgm:t>
    </dgm:pt>
    <dgm:pt modelId="{5A3834FA-3701-41EB-8BF6-EFD2C6B7A47F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600" dirty="0" smtClean="0"/>
            <a:t>Public Review and Comment                          </a:t>
          </a:r>
          <a:r>
            <a:rPr lang="en-US" sz="2400" dirty="0" smtClean="0"/>
            <a:t>(45 days Proceeding Release date, May-June)</a:t>
          </a:r>
          <a:endParaRPr lang="en-US" sz="2400" dirty="0"/>
        </a:p>
      </dgm:t>
    </dgm:pt>
    <dgm:pt modelId="{0EEA2F16-5779-4982-9F6E-D97E855B0367}" type="parTrans" cxnId="{D2BF76E1-1D61-4803-AE31-CCCC80FA6E44}">
      <dgm:prSet/>
      <dgm:spPr/>
      <dgm:t>
        <a:bodyPr/>
        <a:lstStyle/>
        <a:p>
          <a:endParaRPr lang="en-US"/>
        </a:p>
      </dgm:t>
    </dgm:pt>
    <dgm:pt modelId="{244A5309-4F69-45DB-9B64-7A49EB3DD71F}" type="sibTrans" cxnId="{D2BF76E1-1D61-4803-AE31-CCCC80FA6E44}">
      <dgm:prSet/>
      <dgm:spPr/>
      <dgm:t>
        <a:bodyPr/>
        <a:lstStyle/>
        <a:p>
          <a:endParaRPr lang="en-US"/>
        </a:p>
      </dgm:t>
    </dgm:pt>
    <dgm:pt modelId="{BFF0A176-AD21-4A37-AB65-F4F90A1DE29E}">
      <dgm:prSet custT="1"/>
      <dgm:spPr/>
      <dgm:t>
        <a:bodyPr/>
        <a:lstStyle/>
        <a:p>
          <a:r>
            <a:rPr lang="en-US" sz="3600" dirty="0" smtClean="0"/>
            <a:t>Comments Considered </a:t>
          </a:r>
          <a:r>
            <a:rPr lang="en-US" sz="2400" dirty="0" smtClean="0"/>
            <a:t>(Summer)</a:t>
          </a:r>
          <a:endParaRPr lang="en-US" sz="2400" dirty="0"/>
        </a:p>
      </dgm:t>
    </dgm:pt>
    <dgm:pt modelId="{F309A631-6A2C-4244-9634-22D524640DBD}" type="parTrans" cxnId="{EF3F0BD5-4BA0-48DE-A9ED-20ADE1080198}">
      <dgm:prSet/>
      <dgm:spPr/>
      <dgm:t>
        <a:bodyPr/>
        <a:lstStyle/>
        <a:p>
          <a:endParaRPr lang="en-US"/>
        </a:p>
      </dgm:t>
    </dgm:pt>
    <dgm:pt modelId="{6EB7EE1E-3519-405B-8265-A725F8365E62}" type="sibTrans" cxnId="{EF3F0BD5-4BA0-48DE-A9ED-20ADE1080198}">
      <dgm:prSet/>
      <dgm:spPr/>
      <dgm:t>
        <a:bodyPr/>
        <a:lstStyle/>
        <a:p>
          <a:endParaRPr lang="en-US"/>
        </a:p>
      </dgm:t>
    </dgm:pt>
    <dgm:pt modelId="{61670AA1-08E3-4C4D-A6A0-8E70EB03339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600" dirty="0" smtClean="0"/>
            <a:t>Revisions Released for Public Comment               </a:t>
          </a:r>
          <a:r>
            <a:rPr lang="en-US" sz="2400" dirty="0" smtClean="0"/>
            <a:t>(Late Summer) </a:t>
          </a:r>
          <a:endParaRPr lang="en-US" sz="2400" dirty="0"/>
        </a:p>
      </dgm:t>
    </dgm:pt>
    <dgm:pt modelId="{38BC4316-B986-47F8-95AE-0806975F5DA5}" type="parTrans" cxnId="{85D3B25B-CD99-4C63-A8D9-94EAF29B8037}">
      <dgm:prSet/>
      <dgm:spPr/>
      <dgm:t>
        <a:bodyPr/>
        <a:lstStyle/>
        <a:p>
          <a:endParaRPr lang="en-US"/>
        </a:p>
      </dgm:t>
    </dgm:pt>
    <dgm:pt modelId="{77666C7F-7579-4580-8758-A61E4B47414C}" type="sibTrans" cxnId="{85D3B25B-CD99-4C63-A8D9-94EAF29B8037}">
      <dgm:prSet/>
      <dgm:spPr/>
      <dgm:t>
        <a:bodyPr/>
        <a:lstStyle/>
        <a:p>
          <a:endParaRPr lang="en-US"/>
        </a:p>
      </dgm:t>
    </dgm:pt>
    <dgm:pt modelId="{0E9AC39A-0A9A-47A4-9D6D-C9FB9C6F590B}">
      <dgm:prSet custT="1"/>
      <dgm:spPr/>
      <dgm:t>
        <a:bodyPr/>
        <a:lstStyle/>
        <a:p>
          <a:r>
            <a:rPr lang="en-US" sz="3600" dirty="0" smtClean="0"/>
            <a:t>Final Regulations Adopted                                    </a:t>
          </a:r>
          <a:r>
            <a:rPr lang="en-US" sz="2400" dirty="0" smtClean="0"/>
            <a:t>(Late 2017)</a:t>
          </a:r>
          <a:endParaRPr lang="en-US" sz="2400" dirty="0"/>
        </a:p>
      </dgm:t>
    </dgm:pt>
    <dgm:pt modelId="{5D11A2BE-8E45-42DD-A26E-94E77D738553}" type="parTrans" cxnId="{311A3713-17F6-4D7F-BFEE-B2B4CDDECCCF}">
      <dgm:prSet/>
      <dgm:spPr/>
      <dgm:t>
        <a:bodyPr/>
        <a:lstStyle/>
        <a:p>
          <a:endParaRPr lang="en-US"/>
        </a:p>
      </dgm:t>
    </dgm:pt>
    <dgm:pt modelId="{38CB5A1E-5C93-4F64-801C-EC030DC67820}" type="sibTrans" cxnId="{311A3713-17F6-4D7F-BFEE-B2B4CDDECCCF}">
      <dgm:prSet/>
      <dgm:spPr/>
      <dgm:t>
        <a:bodyPr/>
        <a:lstStyle/>
        <a:p>
          <a:endParaRPr lang="en-US"/>
        </a:p>
      </dgm:t>
    </dgm:pt>
    <dgm:pt modelId="{DC943880-49F1-447C-9895-E8DD15C85B39}" type="pres">
      <dgm:prSet presAssocID="{3788AC4B-A068-4CA0-9DE2-944FA98DFB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8DE406-9828-4A0E-BA15-166494801309}" type="pres">
      <dgm:prSet presAssocID="{0E9AC39A-0A9A-47A4-9D6D-C9FB9C6F590B}" presName="boxAndChildren" presStyleCnt="0"/>
      <dgm:spPr/>
    </dgm:pt>
    <dgm:pt modelId="{3007212A-E557-42F0-BBFD-6D9B808A399C}" type="pres">
      <dgm:prSet presAssocID="{0E9AC39A-0A9A-47A4-9D6D-C9FB9C6F590B}" presName="parentTextBox" presStyleLbl="node1" presStyleIdx="0" presStyleCnt="5"/>
      <dgm:spPr/>
      <dgm:t>
        <a:bodyPr/>
        <a:lstStyle/>
        <a:p>
          <a:endParaRPr lang="en-US"/>
        </a:p>
      </dgm:t>
    </dgm:pt>
    <dgm:pt modelId="{E68D115C-177E-4628-B78B-F4A278EF56DB}" type="pres">
      <dgm:prSet presAssocID="{77666C7F-7579-4580-8758-A61E4B47414C}" presName="sp" presStyleCnt="0"/>
      <dgm:spPr/>
    </dgm:pt>
    <dgm:pt modelId="{EF417B2B-655A-4A76-83C4-A5793E9D8EA5}" type="pres">
      <dgm:prSet presAssocID="{61670AA1-08E3-4C4D-A6A0-8E70EB033393}" presName="arrowAndChildren" presStyleCnt="0"/>
      <dgm:spPr/>
    </dgm:pt>
    <dgm:pt modelId="{000C3595-E7D1-4BA8-ADA4-2EBE30EA7454}" type="pres">
      <dgm:prSet presAssocID="{61670AA1-08E3-4C4D-A6A0-8E70EB033393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808A8A6E-E044-4231-B3B8-CEA5AFCFD0CF}" type="pres">
      <dgm:prSet presAssocID="{6EB7EE1E-3519-405B-8265-A725F8365E62}" presName="sp" presStyleCnt="0"/>
      <dgm:spPr/>
    </dgm:pt>
    <dgm:pt modelId="{B9228473-ADF5-46BE-A0D9-0234596C47E4}" type="pres">
      <dgm:prSet presAssocID="{BFF0A176-AD21-4A37-AB65-F4F90A1DE29E}" presName="arrowAndChildren" presStyleCnt="0"/>
      <dgm:spPr/>
    </dgm:pt>
    <dgm:pt modelId="{A4E371E9-589C-4516-8666-B2F838F460FC}" type="pres">
      <dgm:prSet presAssocID="{BFF0A176-AD21-4A37-AB65-F4F90A1DE29E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27CFBE14-030B-48D3-92C6-A87FFD376C1B}" type="pres">
      <dgm:prSet presAssocID="{244A5309-4F69-45DB-9B64-7A49EB3DD71F}" presName="sp" presStyleCnt="0"/>
      <dgm:spPr/>
    </dgm:pt>
    <dgm:pt modelId="{6FBF5B80-BAEA-436D-B467-25EAC2BD079A}" type="pres">
      <dgm:prSet presAssocID="{5A3834FA-3701-41EB-8BF6-EFD2C6B7A47F}" presName="arrowAndChildren" presStyleCnt="0"/>
      <dgm:spPr/>
    </dgm:pt>
    <dgm:pt modelId="{E83BA334-4FC7-44BE-9ACF-FD800D0C4EC4}" type="pres">
      <dgm:prSet presAssocID="{5A3834FA-3701-41EB-8BF6-EFD2C6B7A47F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75E6B4CA-9647-4B00-ADEC-6B6B59B0EFD9}" type="pres">
      <dgm:prSet presAssocID="{81703CD4-2925-4B5C-9957-E73CC80A6EF4}" presName="sp" presStyleCnt="0"/>
      <dgm:spPr/>
    </dgm:pt>
    <dgm:pt modelId="{D25FBE98-5523-48C9-ADA0-D026C04C660B}" type="pres">
      <dgm:prSet presAssocID="{9C0DE223-84B7-4E6B-8C74-AC2FC8150BED}" presName="arrowAndChildren" presStyleCnt="0"/>
      <dgm:spPr/>
    </dgm:pt>
    <dgm:pt modelId="{ABDDCCE4-74B6-4F65-9F9C-DEE8D4A35326}" type="pres">
      <dgm:prSet presAssocID="{9C0DE223-84B7-4E6B-8C74-AC2FC8150BED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326470A-97DD-4070-A695-F28D8BC5A9D2}" srcId="{3788AC4B-A068-4CA0-9DE2-944FA98DFB04}" destId="{9C0DE223-84B7-4E6B-8C74-AC2FC8150BED}" srcOrd="0" destOrd="0" parTransId="{D9834FD7-1B79-4693-9FC0-C75FD7C182E1}" sibTransId="{81703CD4-2925-4B5C-9957-E73CC80A6EF4}"/>
    <dgm:cxn modelId="{311A3713-17F6-4D7F-BFEE-B2B4CDDECCCF}" srcId="{3788AC4B-A068-4CA0-9DE2-944FA98DFB04}" destId="{0E9AC39A-0A9A-47A4-9D6D-C9FB9C6F590B}" srcOrd="4" destOrd="0" parTransId="{5D11A2BE-8E45-42DD-A26E-94E77D738553}" sibTransId="{38CB5A1E-5C93-4F64-801C-EC030DC67820}"/>
    <dgm:cxn modelId="{D2BF76E1-1D61-4803-AE31-CCCC80FA6E44}" srcId="{3788AC4B-A068-4CA0-9DE2-944FA98DFB04}" destId="{5A3834FA-3701-41EB-8BF6-EFD2C6B7A47F}" srcOrd="1" destOrd="0" parTransId="{0EEA2F16-5779-4982-9F6E-D97E855B0367}" sibTransId="{244A5309-4F69-45DB-9B64-7A49EB3DD71F}"/>
    <dgm:cxn modelId="{F3F4C358-D280-40C7-B601-E45451C32122}" type="presOf" srcId="{61670AA1-08E3-4C4D-A6A0-8E70EB033393}" destId="{000C3595-E7D1-4BA8-ADA4-2EBE30EA7454}" srcOrd="0" destOrd="0" presId="urn:microsoft.com/office/officeart/2005/8/layout/process4"/>
    <dgm:cxn modelId="{3CE824A0-D2F4-4B55-AD12-B4EA250A15FB}" type="presOf" srcId="{0E9AC39A-0A9A-47A4-9D6D-C9FB9C6F590B}" destId="{3007212A-E557-42F0-BBFD-6D9B808A399C}" srcOrd="0" destOrd="0" presId="urn:microsoft.com/office/officeart/2005/8/layout/process4"/>
    <dgm:cxn modelId="{E562582F-E883-4921-9598-6F6E200AACE5}" type="presOf" srcId="{BFF0A176-AD21-4A37-AB65-F4F90A1DE29E}" destId="{A4E371E9-589C-4516-8666-B2F838F460FC}" srcOrd="0" destOrd="0" presId="urn:microsoft.com/office/officeart/2005/8/layout/process4"/>
    <dgm:cxn modelId="{EA80D0D7-D66D-4877-B659-ED4EABFC51E2}" type="presOf" srcId="{3788AC4B-A068-4CA0-9DE2-944FA98DFB04}" destId="{DC943880-49F1-447C-9895-E8DD15C85B39}" srcOrd="0" destOrd="0" presId="urn:microsoft.com/office/officeart/2005/8/layout/process4"/>
    <dgm:cxn modelId="{85D3B25B-CD99-4C63-A8D9-94EAF29B8037}" srcId="{3788AC4B-A068-4CA0-9DE2-944FA98DFB04}" destId="{61670AA1-08E3-4C4D-A6A0-8E70EB033393}" srcOrd="3" destOrd="0" parTransId="{38BC4316-B986-47F8-95AE-0806975F5DA5}" sibTransId="{77666C7F-7579-4580-8758-A61E4B47414C}"/>
    <dgm:cxn modelId="{D49E426F-2A3E-4221-820D-5E59F5159FF5}" type="presOf" srcId="{5A3834FA-3701-41EB-8BF6-EFD2C6B7A47F}" destId="{E83BA334-4FC7-44BE-9ACF-FD800D0C4EC4}" srcOrd="0" destOrd="0" presId="urn:microsoft.com/office/officeart/2005/8/layout/process4"/>
    <dgm:cxn modelId="{EF3F0BD5-4BA0-48DE-A9ED-20ADE1080198}" srcId="{3788AC4B-A068-4CA0-9DE2-944FA98DFB04}" destId="{BFF0A176-AD21-4A37-AB65-F4F90A1DE29E}" srcOrd="2" destOrd="0" parTransId="{F309A631-6A2C-4244-9634-22D524640DBD}" sibTransId="{6EB7EE1E-3519-405B-8265-A725F8365E62}"/>
    <dgm:cxn modelId="{14B15ABC-2766-4632-9AFA-0E677FA49B9A}" type="presOf" srcId="{9C0DE223-84B7-4E6B-8C74-AC2FC8150BED}" destId="{ABDDCCE4-74B6-4F65-9F9C-DEE8D4A35326}" srcOrd="0" destOrd="0" presId="urn:microsoft.com/office/officeart/2005/8/layout/process4"/>
    <dgm:cxn modelId="{4CF81122-0C17-4CC8-A9C3-18C6D4EA9C92}" type="presParOf" srcId="{DC943880-49F1-447C-9895-E8DD15C85B39}" destId="{668DE406-9828-4A0E-BA15-166494801309}" srcOrd="0" destOrd="0" presId="urn:microsoft.com/office/officeart/2005/8/layout/process4"/>
    <dgm:cxn modelId="{A0BFAF8C-BB6B-4698-8CBD-2ED60AE83909}" type="presParOf" srcId="{668DE406-9828-4A0E-BA15-166494801309}" destId="{3007212A-E557-42F0-BBFD-6D9B808A399C}" srcOrd="0" destOrd="0" presId="urn:microsoft.com/office/officeart/2005/8/layout/process4"/>
    <dgm:cxn modelId="{1724EFF7-7126-4221-B6D8-5438597DDD05}" type="presParOf" srcId="{DC943880-49F1-447C-9895-E8DD15C85B39}" destId="{E68D115C-177E-4628-B78B-F4A278EF56DB}" srcOrd="1" destOrd="0" presId="urn:microsoft.com/office/officeart/2005/8/layout/process4"/>
    <dgm:cxn modelId="{39D6FAA7-6E6D-4C88-8AFD-6CF307263662}" type="presParOf" srcId="{DC943880-49F1-447C-9895-E8DD15C85B39}" destId="{EF417B2B-655A-4A76-83C4-A5793E9D8EA5}" srcOrd="2" destOrd="0" presId="urn:microsoft.com/office/officeart/2005/8/layout/process4"/>
    <dgm:cxn modelId="{6E9DA64E-0BB6-4002-A693-A4CDD4933048}" type="presParOf" srcId="{EF417B2B-655A-4A76-83C4-A5793E9D8EA5}" destId="{000C3595-E7D1-4BA8-ADA4-2EBE30EA7454}" srcOrd="0" destOrd="0" presId="urn:microsoft.com/office/officeart/2005/8/layout/process4"/>
    <dgm:cxn modelId="{62863306-668D-4049-83F1-AF02E1A35EBB}" type="presParOf" srcId="{DC943880-49F1-447C-9895-E8DD15C85B39}" destId="{808A8A6E-E044-4231-B3B8-CEA5AFCFD0CF}" srcOrd="3" destOrd="0" presId="urn:microsoft.com/office/officeart/2005/8/layout/process4"/>
    <dgm:cxn modelId="{D55182B7-763C-4822-B918-A100D231996D}" type="presParOf" srcId="{DC943880-49F1-447C-9895-E8DD15C85B39}" destId="{B9228473-ADF5-46BE-A0D9-0234596C47E4}" srcOrd="4" destOrd="0" presId="urn:microsoft.com/office/officeart/2005/8/layout/process4"/>
    <dgm:cxn modelId="{4B9E7DDD-8846-433F-A6F5-D046E9C86F2D}" type="presParOf" srcId="{B9228473-ADF5-46BE-A0D9-0234596C47E4}" destId="{A4E371E9-589C-4516-8666-B2F838F460FC}" srcOrd="0" destOrd="0" presId="urn:microsoft.com/office/officeart/2005/8/layout/process4"/>
    <dgm:cxn modelId="{960742C1-81C3-4861-8C05-5129E1BE7172}" type="presParOf" srcId="{DC943880-49F1-447C-9895-E8DD15C85B39}" destId="{27CFBE14-030B-48D3-92C6-A87FFD376C1B}" srcOrd="5" destOrd="0" presId="urn:microsoft.com/office/officeart/2005/8/layout/process4"/>
    <dgm:cxn modelId="{BA473734-CF3C-4500-B50B-2AB25E435219}" type="presParOf" srcId="{DC943880-49F1-447C-9895-E8DD15C85B39}" destId="{6FBF5B80-BAEA-436D-B467-25EAC2BD079A}" srcOrd="6" destOrd="0" presId="urn:microsoft.com/office/officeart/2005/8/layout/process4"/>
    <dgm:cxn modelId="{AAA71B53-3AB0-4760-BEC8-486BFDCB6E06}" type="presParOf" srcId="{6FBF5B80-BAEA-436D-B467-25EAC2BD079A}" destId="{E83BA334-4FC7-44BE-9ACF-FD800D0C4EC4}" srcOrd="0" destOrd="0" presId="urn:microsoft.com/office/officeart/2005/8/layout/process4"/>
    <dgm:cxn modelId="{62B52039-3B5A-43B7-B1E4-45E863ABD474}" type="presParOf" srcId="{DC943880-49F1-447C-9895-E8DD15C85B39}" destId="{75E6B4CA-9647-4B00-ADEC-6B6B59B0EFD9}" srcOrd="7" destOrd="0" presId="urn:microsoft.com/office/officeart/2005/8/layout/process4"/>
    <dgm:cxn modelId="{3FFAFAAF-9327-495B-AF97-D7A9C51CB5D4}" type="presParOf" srcId="{DC943880-49F1-447C-9895-E8DD15C85B39}" destId="{D25FBE98-5523-48C9-ADA0-D026C04C660B}" srcOrd="8" destOrd="0" presId="urn:microsoft.com/office/officeart/2005/8/layout/process4"/>
    <dgm:cxn modelId="{CB3AD11D-142D-4941-AEAE-B7D65F75DFEB}" type="presParOf" srcId="{D25FBE98-5523-48C9-ADA0-D026C04C660B}" destId="{ABDDCCE4-74B6-4F65-9F9C-DEE8D4A353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88AC4B-A068-4CA0-9DE2-944FA98DFB04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DE223-84B7-4E6B-8C74-AC2FC8150BED}">
      <dgm:prSet phldrT="[Text]" custT="1"/>
      <dgm:spPr/>
      <dgm:t>
        <a:bodyPr/>
        <a:lstStyle/>
        <a:p>
          <a:r>
            <a:rPr lang="en-US" sz="3600" dirty="0" smtClean="0"/>
            <a:t>Adult Use Emergency Regulation Released                    </a:t>
          </a:r>
          <a:r>
            <a:rPr lang="en-US" sz="2400" dirty="0" smtClean="0"/>
            <a:t>Fall- Not Implemented until Jan 1, 2018 (Temporarily effective)</a:t>
          </a:r>
          <a:endParaRPr lang="en-US" sz="2400" dirty="0"/>
        </a:p>
      </dgm:t>
    </dgm:pt>
    <dgm:pt modelId="{D9834FD7-1B79-4693-9FC0-C75FD7C182E1}" type="parTrans" cxnId="{9326470A-97DD-4070-A695-F28D8BC5A9D2}">
      <dgm:prSet/>
      <dgm:spPr/>
      <dgm:t>
        <a:bodyPr/>
        <a:lstStyle/>
        <a:p>
          <a:endParaRPr lang="en-US"/>
        </a:p>
      </dgm:t>
    </dgm:pt>
    <dgm:pt modelId="{81703CD4-2925-4B5C-9957-E73CC80A6EF4}" type="sibTrans" cxnId="{9326470A-97DD-4070-A695-F28D8BC5A9D2}">
      <dgm:prSet/>
      <dgm:spPr/>
      <dgm:t>
        <a:bodyPr/>
        <a:lstStyle/>
        <a:p>
          <a:endParaRPr lang="en-US"/>
        </a:p>
      </dgm:t>
    </dgm:pt>
    <dgm:pt modelId="{5A3834FA-3701-41EB-8BF6-EFD2C6B7A47F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600" dirty="0" smtClean="0"/>
            <a:t>Draft Adult Use Regulations Released                          </a:t>
          </a:r>
          <a:r>
            <a:rPr lang="en-US" sz="2400" dirty="0" smtClean="0"/>
            <a:t>(Shortly After Emergency Regulations are Issued)</a:t>
          </a:r>
          <a:endParaRPr lang="en-US" sz="2400" dirty="0"/>
        </a:p>
      </dgm:t>
    </dgm:pt>
    <dgm:pt modelId="{0EEA2F16-5779-4982-9F6E-D97E855B0367}" type="parTrans" cxnId="{D2BF76E1-1D61-4803-AE31-CCCC80FA6E44}">
      <dgm:prSet/>
      <dgm:spPr/>
      <dgm:t>
        <a:bodyPr/>
        <a:lstStyle/>
        <a:p>
          <a:endParaRPr lang="en-US"/>
        </a:p>
      </dgm:t>
    </dgm:pt>
    <dgm:pt modelId="{244A5309-4F69-45DB-9B64-7A49EB3DD71F}" type="sibTrans" cxnId="{D2BF76E1-1D61-4803-AE31-CCCC80FA6E44}">
      <dgm:prSet/>
      <dgm:spPr/>
      <dgm:t>
        <a:bodyPr/>
        <a:lstStyle/>
        <a:p>
          <a:endParaRPr lang="en-US"/>
        </a:p>
      </dgm:t>
    </dgm:pt>
    <dgm:pt modelId="{BFF0A176-AD21-4A37-AB65-F4F90A1DE29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600" dirty="0" smtClean="0"/>
            <a:t>Comments Considered, Revisions Drafted </a:t>
          </a:r>
          <a:endParaRPr lang="en-US" sz="2400" dirty="0"/>
        </a:p>
      </dgm:t>
    </dgm:pt>
    <dgm:pt modelId="{F309A631-6A2C-4244-9634-22D524640DBD}" type="parTrans" cxnId="{EF3F0BD5-4BA0-48DE-A9ED-20ADE1080198}">
      <dgm:prSet/>
      <dgm:spPr/>
      <dgm:t>
        <a:bodyPr/>
        <a:lstStyle/>
        <a:p>
          <a:endParaRPr lang="en-US"/>
        </a:p>
      </dgm:t>
    </dgm:pt>
    <dgm:pt modelId="{6EB7EE1E-3519-405B-8265-A725F8365E62}" type="sibTrans" cxnId="{EF3F0BD5-4BA0-48DE-A9ED-20ADE1080198}">
      <dgm:prSet/>
      <dgm:spPr/>
      <dgm:t>
        <a:bodyPr/>
        <a:lstStyle/>
        <a:p>
          <a:endParaRPr lang="en-US"/>
        </a:p>
      </dgm:t>
    </dgm:pt>
    <dgm:pt modelId="{61670AA1-08E3-4C4D-A6A0-8E70EB033393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3600" dirty="0" smtClean="0"/>
            <a:t>Revisions Released for Public Comment</a:t>
          </a:r>
          <a:endParaRPr lang="en-US" sz="2400" dirty="0"/>
        </a:p>
      </dgm:t>
    </dgm:pt>
    <dgm:pt modelId="{38BC4316-B986-47F8-95AE-0806975F5DA5}" type="parTrans" cxnId="{85D3B25B-CD99-4C63-A8D9-94EAF29B8037}">
      <dgm:prSet/>
      <dgm:spPr/>
      <dgm:t>
        <a:bodyPr/>
        <a:lstStyle/>
        <a:p>
          <a:endParaRPr lang="en-US"/>
        </a:p>
      </dgm:t>
    </dgm:pt>
    <dgm:pt modelId="{77666C7F-7579-4580-8758-A61E4B47414C}" type="sibTrans" cxnId="{85D3B25B-CD99-4C63-A8D9-94EAF29B8037}">
      <dgm:prSet/>
      <dgm:spPr/>
      <dgm:t>
        <a:bodyPr/>
        <a:lstStyle/>
        <a:p>
          <a:endParaRPr lang="en-US"/>
        </a:p>
      </dgm:t>
    </dgm:pt>
    <dgm:pt modelId="{0E9AC39A-0A9A-47A4-9D6D-C9FB9C6F590B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600" dirty="0" smtClean="0"/>
            <a:t>Final Regulations Made Permanent</a:t>
          </a:r>
          <a:endParaRPr lang="en-US" sz="2400" dirty="0"/>
        </a:p>
      </dgm:t>
    </dgm:pt>
    <dgm:pt modelId="{5D11A2BE-8E45-42DD-A26E-94E77D738553}" type="parTrans" cxnId="{311A3713-17F6-4D7F-BFEE-B2B4CDDECCCF}">
      <dgm:prSet/>
      <dgm:spPr/>
      <dgm:t>
        <a:bodyPr/>
        <a:lstStyle/>
        <a:p>
          <a:endParaRPr lang="en-US"/>
        </a:p>
      </dgm:t>
    </dgm:pt>
    <dgm:pt modelId="{38CB5A1E-5C93-4F64-801C-EC030DC67820}" type="sibTrans" cxnId="{311A3713-17F6-4D7F-BFEE-B2B4CDDECCCF}">
      <dgm:prSet/>
      <dgm:spPr/>
      <dgm:t>
        <a:bodyPr/>
        <a:lstStyle/>
        <a:p>
          <a:endParaRPr lang="en-US"/>
        </a:p>
      </dgm:t>
    </dgm:pt>
    <dgm:pt modelId="{A3820CA3-758B-418F-AE33-6A1E2AD15395}">
      <dgm:prSet custT="1"/>
      <dgm:spPr/>
      <dgm:t>
        <a:bodyPr/>
        <a:lstStyle/>
        <a:p>
          <a:r>
            <a:rPr lang="en-US" sz="3600" dirty="0" smtClean="0"/>
            <a:t>Public Review and Comment</a:t>
          </a:r>
          <a:endParaRPr lang="en-US" sz="2000" dirty="0"/>
        </a:p>
      </dgm:t>
    </dgm:pt>
    <dgm:pt modelId="{95042653-764A-4D01-A9FB-14B371FA47C2}" type="parTrans" cxnId="{C84E3410-2F6F-4986-919C-F85FB76F3610}">
      <dgm:prSet/>
      <dgm:spPr/>
      <dgm:t>
        <a:bodyPr/>
        <a:lstStyle/>
        <a:p>
          <a:endParaRPr lang="en-US"/>
        </a:p>
      </dgm:t>
    </dgm:pt>
    <dgm:pt modelId="{89E86193-EB6D-4BFE-BD2C-4F396E7342BE}" type="sibTrans" cxnId="{C84E3410-2F6F-4986-919C-F85FB76F3610}">
      <dgm:prSet/>
      <dgm:spPr/>
      <dgm:t>
        <a:bodyPr/>
        <a:lstStyle/>
        <a:p>
          <a:endParaRPr lang="en-US"/>
        </a:p>
      </dgm:t>
    </dgm:pt>
    <dgm:pt modelId="{DC943880-49F1-447C-9895-E8DD15C85B39}" type="pres">
      <dgm:prSet presAssocID="{3788AC4B-A068-4CA0-9DE2-944FA98DFB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8DE406-9828-4A0E-BA15-166494801309}" type="pres">
      <dgm:prSet presAssocID="{0E9AC39A-0A9A-47A4-9D6D-C9FB9C6F590B}" presName="boxAndChildren" presStyleCnt="0"/>
      <dgm:spPr/>
    </dgm:pt>
    <dgm:pt modelId="{3007212A-E557-42F0-BBFD-6D9B808A399C}" type="pres">
      <dgm:prSet presAssocID="{0E9AC39A-0A9A-47A4-9D6D-C9FB9C6F590B}" presName="parentTextBox" presStyleLbl="node1" presStyleIdx="0" presStyleCnt="6"/>
      <dgm:spPr/>
      <dgm:t>
        <a:bodyPr/>
        <a:lstStyle/>
        <a:p>
          <a:endParaRPr lang="en-US"/>
        </a:p>
      </dgm:t>
    </dgm:pt>
    <dgm:pt modelId="{E68D115C-177E-4628-B78B-F4A278EF56DB}" type="pres">
      <dgm:prSet presAssocID="{77666C7F-7579-4580-8758-A61E4B47414C}" presName="sp" presStyleCnt="0"/>
      <dgm:spPr/>
    </dgm:pt>
    <dgm:pt modelId="{EF417B2B-655A-4A76-83C4-A5793E9D8EA5}" type="pres">
      <dgm:prSet presAssocID="{61670AA1-08E3-4C4D-A6A0-8E70EB033393}" presName="arrowAndChildren" presStyleCnt="0"/>
      <dgm:spPr/>
    </dgm:pt>
    <dgm:pt modelId="{000C3595-E7D1-4BA8-ADA4-2EBE30EA7454}" type="pres">
      <dgm:prSet presAssocID="{61670AA1-08E3-4C4D-A6A0-8E70EB033393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808A8A6E-E044-4231-B3B8-CEA5AFCFD0CF}" type="pres">
      <dgm:prSet presAssocID="{6EB7EE1E-3519-405B-8265-A725F8365E62}" presName="sp" presStyleCnt="0"/>
      <dgm:spPr/>
    </dgm:pt>
    <dgm:pt modelId="{B9228473-ADF5-46BE-A0D9-0234596C47E4}" type="pres">
      <dgm:prSet presAssocID="{BFF0A176-AD21-4A37-AB65-F4F90A1DE29E}" presName="arrowAndChildren" presStyleCnt="0"/>
      <dgm:spPr/>
    </dgm:pt>
    <dgm:pt modelId="{A4E371E9-589C-4516-8666-B2F838F460FC}" type="pres">
      <dgm:prSet presAssocID="{BFF0A176-AD21-4A37-AB65-F4F90A1DE29E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972538BC-28A1-4C9E-BF61-EE61D29D0B6E}" type="pres">
      <dgm:prSet presAssocID="{89E86193-EB6D-4BFE-BD2C-4F396E7342BE}" presName="sp" presStyleCnt="0"/>
      <dgm:spPr/>
    </dgm:pt>
    <dgm:pt modelId="{E32C482E-CF4C-483D-874E-FD9FB701663C}" type="pres">
      <dgm:prSet presAssocID="{A3820CA3-758B-418F-AE33-6A1E2AD15395}" presName="arrowAndChildren" presStyleCnt="0"/>
      <dgm:spPr/>
    </dgm:pt>
    <dgm:pt modelId="{D13E55F6-B425-46C1-9037-5725E567621F}" type="pres">
      <dgm:prSet presAssocID="{A3820CA3-758B-418F-AE33-6A1E2AD15395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27CFBE14-030B-48D3-92C6-A87FFD376C1B}" type="pres">
      <dgm:prSet presAssocID="{244A5309-4F69-45DB-9B64-7A49EB3DD71F}" presName="sp" presStyleCnt="0"/>
      <dgm:spPr/>
    </dgm:pt>
    <dgm:pt modelId="{6FBF5B80-BAEA-436D-B467-25EAC2BD079A}" type="pres">
      <dgm:prSet presAssocID="{5A3834FA-3701-41EB-8BF6-EFD2C6B7A47F}" presName="arrowAndChildren" presStyleCnt="0"/>
      <dgm:spPr/>
    </dgm:pt>
    <dgm:pt modelId="{E83BA334-4FC7-44BE-9ACF-FD800D0C4EC4}" type="pres">
      <dgm:prSet presAssocID="{5A3834FA-3701-41EB-8BF6-EFD2C6B7A47F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75E6B4CA-9647-4B00-ADEC-6B6B59B0EFD9}" type="pres">
      <dgm:prSet presAssocID="{81703CD4-2925-4B5C-9957-E73CC80A6EF4}" presName="sp" presStyleCnt="0"/>
      <dgm:spPr/>
    </dgm:pt>
    <dgm:pt modelId="{D25FBE98-5523-48C9-ADA0-D026C04C660B}" type="pres">
      <dgm:prSet presAssocID="{9C0DE223-84B7-4E6B-8C74-AC2FC8150BED}" presName="arrowAndChildren" presStyleCnt="0"/>
      <dgm:spPr/>
    </dgm:pt>
    <dgm:pt modelId="{ABDDCCE4-74B6-4F65-9F9C-DEE8D4A35326}" type="pres">
      <dgm:prSet presAssocID="{9C0DE223-84B7-4E6B-8C74-AC2FC8150BED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C84E3410-2F6F-4986-919C-F85FB76F3610}" srcId="{3788AC4B-A068-4CA0-9DE2-944FA98DFB04}" destId="{A3820CA3-758B-418F-AE33-6A1E2AD15395}" srcOrd="2" destOrd="0" parTransId="{95042653-764A-4D01-A9FB-14B371FA47C2}" sibTransId="{89E86193-EB6D-4BFE-BD2C-4F396E7342BE}"/>
    <dgm:cxn modelId="{D2B0DCD8-19E7-4D59-A43B-86A9CE80DA51}" type="presOf" srcId="{5A3834FA-3701-41EB-8BF6-EFD2C6B7A47F}" destId="{E83BA334-4FC7-44BE-9ACF-FD800D0C4EC4}" srcOrd="0" destOrd="0" presId="urn:microsoft.com/office/officeart/2005/8/layout/process4"/>
    <dgm:cxn modelId="{4A2083D6-DFCB-4133-9B19-80D43A33D109}" type="presOf" srcId="{A3820CA3-758B-418F-AE33-6A1E2AD15395}" destId="{D13E55F6-B425-46C1-9037-5725E567621F}" srcOrd="0" destOrd="0" presId="urn:microsoft.com/office/officeart/2005/8/layout/process4"/>
    <dgm:cxn modelId="{A590D96B-7880-4F80-8F61-D13BC315CA4E}" type="presOf" srcId="{0E9AC39A-0A9A-47A4-9D6D-C9FB9C6F590B}" destId="{3007212A-E557-42F0-BBFD-6D9B808A399C}" srcOrd="0" destOrd="0" presId="urn:microsoft.com/office/officeart/2005/8/layout/process4"/>
    <dgm:cxn modelId="{9326470A-97DD-4070-A695-F28D8BC5A9D2}" srcId="{3788AC4B-A068-4CA0-9DE2-944FA98DFB04}" destId="{9C0DE223-84B7-4E6B-8C74-AC2FC8150BED}" srcOrd="0" destOrd="0" parTransId="{D9834FD7-1B79-4693-9FC0-C75FD7C182E1}" sibTransId="{81703CD4-2925-4B5C-9957-E73CC80A6EF4}"/>
    <dgm:cxn modelId="{311A3713-17F6-4D7F-BFEE-B2B4CDDECCCF}" srcId="{3788AC4B-A068-4CA0-9DE2-944FA98DFB04}" destId="{0E9AC39A-0A9A-47A4-9D6D-C9FB9C6F590B}" srcOrd="5" destOrd="0" parTransId="{5D11A2BE-8E45-42DD-A26E-94E77D738553}" sibTransId="{38CB5A1E-5C93-4F64-801C-EC030DC67820}"/>
    <dgm:cxn modelId="{19737011-FACC-479E-A08B-C283B632A3A0}" type="presOf" srcId="{BFF0A176-AD21-4A37-AB65-F4F90A1DE29E}" destId="{A4E371E9-589C-4516-8666-B2F838F460FC}" srcOrd="0" destOrd="0" presId="urn:microsoft.com/office/officeart/2005/8/layout/process4"/>
    <dgm:cxn modelId="{D2BF76E1-1D61-4803-AE31-CCCC80FA6E44}" srcId="{3788AC4B-A068-4CA0-9DE2-944FA98DFB04}" destId="{5A3834FA-3701-41EB-8BF6-EFD2C6B7A47F}" srcOrd="1" destOrd="0" parTransId="{0EEA2F16-5779-4982-9F6E-D97E855B0367}" sibTransId="{244A5309-4F69-45DB-9B64-7A49EB3DD71F}"/>
    <dgm:cxn modelId="{F6BCB3B0-F899-4C9C-8194-358899764228}" type="presOf" srcId="{3788AC4B-A068-4CA0-9DE2-944FA98DFB04}" destId="{DC943880-49F1-447C-9895-E8DD15C85B39}" srcOrd="0" destOrd="0" presId="urn:microsoft.com/office/officeart/2005/8/layout/process4"/>
    <dgm:cxn modelId="{41EAAAA5-D9AC-4BAB-BB2C-515746A800BE}" type="presOf" srcId="{9C0DE223-84B7-4E6B-8C74-AC2FC8150BED}" destId="{ABDDCCE4-74B6-4F65-9F9C-DEE8D4A35326}" srcOrd="0" destOrd="0" presId="urn:microsoft.com/office/officeart/2005/8/layout/process4"/>
    <dgm:cxn modelId="{02EF50ED-CAD7-4D27-9EFB-CB66B9D7CF0A}" type="presOf" srcId="{61670AA1-08E3-4C4D-A6A0-8E70EB033393}" destId="{000C3595-E7D1-4BA8-ADA4-2EBE30EA7454}" srcOrd="0" destOrd="0" presId="urn:microsoft.com/office/officeart/2005/8/layout/process4"/>
    <dgm:cxn modelId="{85D3B25B-CD99-4C63-A8D9-94EAF29B8037}" srcId="{3788AC4B-A068-4CA0-9DE2-944FA98DFB04}" destId="{61670AA1-08E3-4C4D-A6A0-8E70EB033393}" srcOrd="4" destOrd="0" parTransId="{38BC4316-B986-47F8-95AE-0806975F5DA5}" sibTransId="{77666C7F-7579-4580-8758-A61E4B47414C}"/>
    <dgm:cxn modelId="{EF3F0BD5-4BA0-48DE-A9ED-20ADE1080198}" srcId="{3788AC4B-A068-4CA0-9DE2-944FA98DFB04}" destId="{BFF0A176-AD21-4A37-AB65-F4F90A1DE29E}" srcOrd="3" destOrd="0" parTransId="{F309A631-6A2C-4244-9634-22D524640DBD}" sibTransId="{6EB7EE1E-3519-405B-8265-A725F8365E62}"/>
    <dgm:cxn modelId="{2CC41FE7-05F1-4461-8856-73D58CAEDB31}" type="presParOf" srcId="{DC943880-49F1-447C-9895-E8DD15C85B39}" destId="{668DE406-9828-4A0E-BA15-166494801309}" srcOrd="0" destOrd="0" presId="urn:microsoft.com/office/officeart/2005/8/layout/process4"/>
    <dgm:cxn modelId="{9D7BC69A-51EC-44BD-8AD6-AD8A1305FCEB}" type="presParOf" srcId="{668DE406-9828-4A0E-BA15-166494801309}" destId="{3007212A-E557-42F0-BBFD-6D9B808A399C}" srcOrd="0" destOrd="0" presId="urn:microsoft.com/office/officeart/2005/8/layout/process4"/>
    <dgm:cxn modelId="{A8C8455B-0DC4-469A-91D5-BAD7B0208D45}" type="presParOf" srcId="{DC943880-49F1-447C-9895-E8DD15C85B39}" destId="{E68D115C-177E-4628-B78B-F4A278EF56DB}" srcOrd="1" destOrd="0" presId="urn:microsoft.com/office/officeart/2005/8/layout/process4"/>
    <dgm:cxn modelId="{83E40125-D64F-4F9B-8DB7-8BE5256C3E1B}" type="presParOf" srcId="{DC943880-49F1-447C-9895-E8DD15C85B39}" destId="{EF417B2B-655A-4A76-83C4-A5793E9D8EA5}" srcOrd="2" destOrd="0" presId="urn:microsoft.com/office/officeart/2005/8/layout/process4"/>
    <dgm:cxn modelId="{AC13E4C3-0432-4AC9-B023-8CCB7A38D7FF}" type="presParOf" srcId="{EF417B2B-655A-4A76-83C4-A5793E9D8EA5}" destId="{000C3595-E7D1-4BA8-ADA4-2EBE30EA7454}" srcOrd="0" destOrd="0" presId="urn:microsoft.com/office/officeart/2005/8/layout/process4"/>
    <dgm:cxn modelId="{C90EE769-9554-4BDE-A0BB-C49CA6236191}" type="presParOf" srcId="{DC943880-49F1-447C-9895-E8DD15C85B39}" destId="{808A8A6E-E044-4231-B3B8-CEA5AFCFD0CF}" srcOrd="3" destOrd="0" presId="urn:microsoft.com/office/officeart/2005/8/layout/process4"/>
    <dgm:cxn modelId="{7A79C0D9-4A62-4A1A-BB68-5D1113317B21}" type="presParOf" srcId="{DC943880-49F1-447C-9895-E8DD15C85B39}" destId="{B9228473-ADF5-46BE-A0D9-0234596C47E4}" srcOrd="4" destOrd="0" presId="urn:microsoft.com/office/officeart/2005/8/layout/process4"/>
    <dgm:cxn modelId="{B8EE78F7-7A0F-45B3-9A2E-2C92BA4CE881}" type="presParOf" srcId="{B9228473-ADF5-46BE-A0D9-0234596C47E4}" destId="{A4E371E9-589C-4516-8666-B2F838F460FC}" srcOrd="0" destOrd="0" presId="urn:microsoft.com/office/officeart/2005/8/layout/process4"/>
    <dgm:cxn modelId="{FA203F05-CF8E-4059-9B9D-11AF474891B9}" type="presParOf" srcId="{DC943880-49F1-447C-9895-E8DD15C85B39}" destId="{972538BC-28A1-4C9E-BF61-EE61D29D0B6E}" srcOrd="5" destOrd="0" presId="urn:microsoft.com/office/officeart/2005/8/layout/process4"/>
    <dgm:cxn modelId="{C31E893A-A58B-45B5-BA21-F9F8390A3533}" type="presParOf" srcId="{DC943880-49F1-447C-9895-E8DD15C85B39}" destId="{E32C482E-CF4C-483D-874E-FD9FB701663C}" srcOrd="6" destOrd="0" presId="urn:microsoft.com/office/officeart/2005/8/layout/process4"/>
    <dgm:cxn modelId="{68AE4749-9C6B-4BB3-A6EF-659BFB61A846}" type="presParOf" srcId="{E32C482E-CF4C-483D-874E-FD9FB701663C}" destId="{D13E55F6-B425-46C1-9037-5725E567621F}" srcOrd="0" destOrd="0" presId="urn:microsoft.com/office/officeart/2005/8/layout/process4"/>
    <dgm:cxn modelId="{6C24D091-AB0C-4BBA-9DD0-7859A1E25B7F}" type="presParOf" srcId="{DC943880-49F1-447C-9895-E8DD15C85B39}" destId="{27CFBE14-030B-48D3-92C6-A87FFD376C1B}" srcOrd="7" destOrd="0" presId="urn:microsoft.com/office/officeart/2005/8/layout/process4"/>
    <dgm:cxn modelId="{E4ABC069-13EC-4BDD-875B-1A439BA94E21}" type="presParOf" srcId="{DC943880-49F1-447C-9895-E8DD15C85B39}" destId="{6FBF5B80-BAEA-436D-B467-25EAC2BD079A}" srcOrd="8" destOrd="0" presId="urn:microsoft.com/office/officeart/2005/8/layout/process4"/>
    <dgm:cxn modelId="{55503F22-E7EE-4D68-9768-15ACB33CADAC}" type="presParOf" srcId="{6FBF5B80-BAEA-436D-B467-25EAC2BD079A}" destId="{E83BA334-4FC7-44BE-9ACF-FD800D0C4EC4}" srcOrd="0" destOrd="0" presId="urn:microsoft.com/office/officeart/2005/8/layout/process4"/>
    <dgm:cxn modelId="{21B336F5-91DF-49AF-BF64-8D9BD99EBC9F}" type="presParOf" srcId="{DC943880-49F1-447C-9895-E8DD15C85B39}" destId="{75E6B4CA-9647-4B00-ADEC-6B6B59B0EFD9}" srcOrd="9" destOrd="0" presId="urn:microsoft.com/office/officeart/2005/8/layout/process4"/>
    <dgm:cxn modelId="{C1181CFE-C889-469A-A5E1-7E5F16E7376B}" type="presParOf" srcId="{DC943880-49F1-447C-9895-E8DD15C85B39}" destId="{D25FBE98-5523-48C9-ADA0-D026C04C660B}" srcOrd="10" destOrd="0" presId="urn:microsoft.com/office/officeart/2005/8/layout/process4"/>
    <dgm:cxn modelId="{583FDCF5-D55C-46CB-9B8D-C30B55625A2E}" type="presParOf" srcId="{D25FBE98-5523-48C9-ADA0-D026C04C660B}" destId="{ABDDCCE4-74B6-4F65-9F9C-DEE8D4A353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1AD467-C783-403E-A2ED-38677D0BC8F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CED8E0-93B2-4469-A285-EBBD18FDF6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Protection of Environment</a:t>
          </a:r>
          <a:endParaRPr lang="en-US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240DF95-BF7D-4DD5-BE4C-30528027D49A}" type="parTrans" cxnId="{E4606AE4-E21C-4759-B22A-FB3CEBB75FBE}">
      <dgm:prSet/>
      <dgm:spPr/>
      <dgm:t>
        <a:bodyPr/>
        <a:lstStyle/>
        <a:p>
          <a:endParaRPr lang="en-US"/>
        </a:p>
      </dgm:t>
    </dgm:pt>
    <dgm:pt modelId="{9DD857C0-B1AA-4ED4-8105-5E7390790B69}" type="sibTrans" cxnId="{E4606AE4-E21C-4759-B22A-FB3CEBB75FBE}">
      <dgm:prSet/>
      <dgm:spPr/>
      <dgm:t>
        <a:bodyPr/>
        <a:lstStyle/>
        <a:p>
          <a:endParaRPr lang="en-US"/>
        </a:p>
      </dgm:t>
    </dgm:pt>
    <dgm:pt modelId="{3A7D2E0F-BCAD-4383-9326-B3B42D9F320E}" type="pres">
      <dgm:prSet presAssocID="{C11AD467-C783-403E-A2ED-38677D0BC8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1E481-3F68-4A8B-A4DE-754A6CC7B27B}" type="pres">
      <dgm:prSet presAssocID="{3CCED8E0-93B2-4469-A285-EBBD18FDF622}" presName="comp" presStyleCnt="0"/>
      <dgm:spPr/>
    </dgm:pt>
    <dgm:pt modelId="{159AEB62-7291-4920-8DB2-7662985E2135}" type="pres">
      <dgm:prSet presAssocID="{3CCED8E0-93B2-4469-A285-EBBD18FDF622}" presName="box" presStyleLbl="node1" presStyleIdx="0" presStyleCnt="1" custLinFactNeighborX="1000" custLinFactNeighborY="-20000"/>
      <dgm:spPr/>
      <dgm:t>
        <a:bodyPr/>
        <a:lstStyle/>
        <a:p>
          <a:endParaRPr lang="en-US"/>
        </a:p>
      </dgm:t>
    </dgm:pt>
    <dgm:pt modelId="{FD07BBE7-EAD5-4F88-AF48-8F77D4974423}" type="pres">
      <dgm:prSet presAssocID="{3CCED8E0-93B2-4469-A285-EBBD18FDF622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F7A0120-541A-428B-9194-890DF8BCA3A7}" type="pres">
      <dgm:prSet presAssocID="{3CCED8E0-93B2-4469-A285-EBBD18FDF62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06AE4-E21C-4759-B22A-FB3CEBB75FBE}" srcId="{C11AD467-C783-403E-A2ED-38677D0BC8F5}" destId="{3CCED8E0-93B2-4469-A285-EBBD18FDF622}" srcOrd="0" destOrd="0" parTransId="{A240DF95-BF7D-4DD5-BE4C-30528027D49A}" sibTransId="{9DD857C0-B1AA-4ED4-8105-5E7390790B69}"/>
    <dgm:cxn modelId="{FB2EE01D-AB28-4DFB-9968-E1C4314D39C6}" type="presOf" srcId="{3CCED8E0-93B2-4469-A285-EBBD18FDF622}" destId="{7F7A0120-541A-428B-9194-890DF8BCA3A7}" srcOrd="1" destOrd="0" presId="urn:microsoft.com/office/officeart/2005/8/layout/vList4"/>
    <dgm:cxn modelId="{CB68080F-4172-467D-8E29-71BB7F8FC551}" type="presOf" srcId="{C11AD467-C783-403E-A2ED-38677D0BC8F5}" destId="{3A7D2E0F-BCAD-4383-9326-B3B42D9F320E}" srcOrd="0" destOrd="0" presId="urn:microsoft.com/office/officeart/2005/8/layout/vList4"/>
    <dgm:cxn modelId="{F1311063-B814-4672-A1FF-5ACEBEDA7031}" type="presOf" srcId="{3CCED8E0-93B2-4469-A285-EBBD18FDF622}" destId="{159AEB62-7291-4920-8DB2-7662985E2135}" srcOrd="0" destOrd="0" presId="urn:microsoft.com/office/officeart/2005/8/layout/vList4"/>
    <dgm:cxn modelId="{54714379-6D91-4AFE-AC07-10A6B8A893C7}" type="presParOf" srcId="{3A7D2E0F-BCAD-4383-9326-B3B42D9F320E}" destId="{EB31E481-3F68-4A8B-A4DE-754A6CC7B27B}" srcOrd="0" destOrd="0" presId="urn:microsoft.com/office/officeart/2005/8/layout/vList4"/>
    <dgm:cxn modelId="{385AA148-FEF6-48A4-B6A5-88553124E196}" type="presParOf" srcId="{EB31E481-3F68-4A8B-A4DE-754A6CC7B27B}" destId="{159AEB62-7291-4920-8DB2-7662985E2135}" srcOrd="0" destOrd="0" presId="urn:microsoft.com/office/officeart/2005/8/layout/vList4"/>
    <dgm:cxn modelId="{F1A33703-2CB9-407E-B0E8-E139CD71B1B3}" type="presParOf" srcId="{EB31E481-3F68-4A8B-A4DE-754A6CC7B27B}" destId="{FD07BBE7-EAD5-4F88-AF48-8F77D4974423}" srcOrd="1" destOrd="0" presId="urn:microsoft.com/office/officeart/2005/8/layout/vList4"/>
    <dgm:cxn modelId="{4BD6507A-BC28-475F-8FD8-E1AF43277E87}" type="presParOf" srcId="{EB31E481-3F68-4A8B-A4DE-754A6CC7B27B}" destId="{7F7A0120-541A-428B-9194-890DF8BCA3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559D-0707-4542-B5CC-69EF4D3B42DA}">
      <dsp:nvSpPr>
        <dsp:cNvPr id="0" name=""/>
        <dsp:cNvSpPr/>
      </dsp:nvSpPr>
      <dsp:spPr>
        <a:xfrm>
          <a:off x="0" y="0"/>
          <a:ext cx="8534400" cy="139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latin typeface="Century Gothic" panose="020B0502020202020204" pitchFamily="34" charset="0"/>
            </a:rPr>
            <a:t>Roles</a:t>
          </a:r>
          <a:endParaRPr lang="en-US" sz="3900" b="1" kern="1200" dirty="0">
            <a:latin typeface="Century Gothic" panose="020B0502020202020204" pitchFamily="34" charset="0"/>
          </a:endParaRPr>
        </a:p>
      </dsp:txBody>
      <dsp:txXfrm>
        <a:off x="1846793" y="0"/>
        <a:ext cx="6687606" cy="1399133"/>
      </dsp:txXfrm>
    </dsp:sp>
    <dsp:sp modelId="{D5798DEE-50D5-4ED9-B577-5727BD08C7B5}">
      <dsp:nvSpPr>
        <dsp:cNvPr id="0" name=""/>
        <dsp:cNvSpPr/>
      </dsp:nvSpPr>
      <dsp:spPr>
        <a:xfrm>
          <a:off x="153226" y="152404"/>
          <a:ext cx="1706880" cy="111930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" t="1256" r="-58011" b="-125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AEB62-7291-4920-8DB2-7662985E2135}">
      <dsp:nvSpPr>
        <dsp:cNvPr id="0" name=""/>
        <dsp:cNvSpPr/>
      </dsp:nvSpPr>
      <dsp:spPr>
        <a:xfrm>
          <a:off x="0" y="1539046"/>
          <a:ext cx="8534400" cy="139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State Cultivation Licensing</a:t>
          </a:r>
          <a:endParaRPr lang="en-US" sz="39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846793" y="1539046"/>
        <a:ext cx="6687606" cy="1399133"/>
      </dsp:txXfrm>
    </dsp:sp>
    <dsp:sp modelId="{FD07BBE7-EAD5-4F88-AF48-8F77D4974423}">
      <dsp:nvSpPr>
        <dsp:cNvPr id="0" name=""/>
        <dsp:cNvSpPr/>
      </dsp:nvSpPr>
      <dsp:spPr>
        <a:xfrm>
          <a:off x="139913" y="1678959"/>
          <a:ext cx="1706880" cy="11193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1EC39-04DF-4F62-8D89-8875FBBC3BA4}">
      <dsp:nvSpPr>
        <dsp:cNvPr id="0" name=""/>
        <dsp:cNvSpPr/>
      </dsp:nvSpPr>
      <dsp:spPr>
        <a:xfrm>
          <a:off x="0" y="3078093"/>
          <a:ext cx="8534400" cy="139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Protecting the Environment</a:t>
          </a:r>
          <a:endParaRPr lang="en-US" sz="38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846793" y="3078093"/>
        <a:ext cx="6687606" cy="1399133"/>
      </dsp:txXfrm>
    </dsp:sp>
    <dsp:sp modelId="{59AB3892-7FAA-498E-8525-67D90FC579BC}">
      <dsp:nvSpPr>
        <dsp:cNvPr id="0" name=""/>
        <dsp:cNvSpPr/>
      </dsp:nvSpPr>
      <dsp:spPr>
        <a:xfrm>
          <a:off x="139913" y="3218006"/>
          <a:ext cx="1706880" cy="11193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B5514-E1DD-4A13-B210-BD1FA097BE4D}">
      <dsp:nvSpPr>
        <dsp:cNvPr id="0" name=""/>
        <dsp:cNvSpPr/>
      </dsp:nvSpPr>
      <dsp:spPr>
        <a:xfrm>
          <a:off x="0" y="4617139"/>
          <a:ext cx="8534400" cy="139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Technology Projects</a:t>
          </a:r>
          <a:endParaRPr lang="en-US" sz="39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846793" y="4617139"/>
        <a:ext cx="6687606" cy="1399133"/>
      </dsp:txXfrm>
    </dsp:sp>
    <dsp:sp modelId="{476E143C-FAD5-465A-9F85-B45149BF0F8B}">
      <dsp:nvSpPr>
        <dsp:cNvPr id="0" name=""/>
        <dsp:cNvSpPr/>
      </dsp:nvSpPr>
      <dsp:spPr>
        <a:xfrm>
          <a:off x="139913" y="4757052"/>
          <a:ext cx="1706880" cy="11193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EB62-7291-4920-8DB2-7662985E2135}">
      <dsp:nvSpPr>
        <dsp:cNvPr id="0" name=""/>
        <dsp:cNvSpPr/>
      </dsp:nvSpPr>
      <dsp:spPr>
        <a:xfrm>
          <a:off x="0" y="0"/>
          <a:ext cx="7620000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Programmatic EIR</a:t>
          </a:r>
          <a:endParaRPr lang="en-US" sz="51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638300" y="0"/>
        <a:ext cx="5981700" cy="1143000"/>
      </dsp:txXfrm>
    </dsp:sp>
    <dsp:sp modelId="{FD07BBE7-EAD5-4F88-AF48-8F77D4974423}">
      <dsp:nvSpPr>
        <dsp:cNvPr id="0" name=""/>
        <dsp:cNvSpPr/>
      </dsp:nvSpPr>
      <dsp:spPr>
        <a:xfrm>
          <a:off x="114299" y="114300"/>
          <a:ext cx="1524000" cy="914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EB62-7291-4920-8DB2-7662985E2135}">
      <dsp:nvSpPr>
        <dsp:cNvPr id="0" name=""/>
        <dsp:cNvSpPr/>
      </dsp:nvSpPr>
      <dsp:spPr>
        <a:xfrm>
          <a:off x="0" y="0"/>
          <a:ext cx="7620000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Technology Projects</a:t>
          </a:r>
          <a:endParaRPr lang="en-US" sz="45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638300" y="0"/>
        <a:ext cx="5981700" cy="1143000"/>
      </dsp:txXfrm>
    </dsp:sp>
    <dsp:sp modelId="{FD07BBE7-EAD5-4F88-AF48-8F77D4974423}">
      <dsp:nvSpPr>
        <dsp:cNvPr id="0" name=""/>
        <dsp:cNvSpPr/>
      </dsp:nvSpPr>
      <dsp:spPr>
        <a:xfrm>
          <a:off x="114299" y="114300"/>
          <a:ext cx="1524000" cy="914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EB62-7291-4920-8DB2-7662985E2135}">
      <dsp:nvSpPr>
        <dsp:cNvPr id="0" name=""/>
        <dsp:cNvSpPr/>
      </dsp:nvSpPr>
      <dsp:spPr>
        <a:xfrm>
          <a:off x="0" y="0"/>
          <a:ext cx="7620000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Track and Trace</a:t>
          </a:r>
          <a:endParaRPr lang="en-US" sz="52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638300" y="0"/>
        <a:ext cx="5981700" cy="1143000"/>
      </dsp:txXfrm>
    </dsp:sp>
    <dsp:sp modelId="{FD07BBE7-EAD5-4F88-AF48-8F77D4974423}">
      <dsp:nvSpPr>
        <dsp:cNvPr id="0" name=""/>
        <dsp:cNvSpPr/>
      </dsp:nvSpPr>
      <dsp:spPr>
        <a:xfrm>
          <a:off x="114299" y="114300"/>
          <a:ext cx="1524000" cy="914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3FCFB-D14D-4D16-928A-2008195B0EFD}">
      <dsp:nvSpPr>
        <dsp:cNvPr id="0" name=""/>
        <dsp:cNvSpPr/>
      </dsp:nvSpPr>
      <dsp:spPr>
        <a:xfrm>
          <a:off x="0" y="980281"/>
          <a:ext cx="2809875" cy="16859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Dual Licensing</a:t>
          </a:r>
          <a:endParaRPr lang="en-US" sz="3800" kern="1200" dirty="0"/>
        </a:p>
      </dsp:txBody>
      <dsp:txXfrm>
        <a:off x="0" y="980281"/>
        <a:ext cx="2809875" cy="1685925"/>
      </dsp:txXfrm>
    </dsp:sp>
    <dsp:sp modelId="{52EC6312-2AF4-482D-8B27-4504C74CFA97}">
      <dsp:nvSpPr>
        <dsp:cNvPr id="0" name=""/>
        <dsp:cNvSpPr/>
      </dsp:nvSpPr>
      <dsp:spPr>
        <a:xfrm>
          <a:off x="3090862" y="980281"/>
          <a:ext cx="2809875" cy="16859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Alignment</a:t>
          </a:r>
          <a:endParaRPr lang="en-US" sz="3800" kern="1200" dirty="0"/>
        </a:p>
      </dsp:txBody>
      <dsp:txXfrm>
        <a:off x="3090862" y="980281"/>
        <a:ext cx="2809875" cy="1685925"/>
      </dsp:txXfrm>
    </dsp:sp>
    <dsp:sp modelId="{FC631CC4-6CDE-4B59-AA21-4F71B95FAA7C}">
      <dsp:nvSpPr>
        <dsp:cNvPr id="0" name=""/>
        <dsp:cNvSpPr/>
      </dsp:nvSpPr>
      <dsp:spPr>
        <a:xfrm>
          <a:off x="6181725" y="980281"/>
          <a:ext cx="2809875" cy="16859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Federal Status</a:t>
          </a:r>
          <a:endParaRPr lang="en-US" sz="3800" kern="1200" dirty="0"/>
        </a:p>
      </dsp:txBody>
      <dsp:txXfrm>
        <a:off x="6181725" y="980281"/>
        <a:ext cx="2809875" cy="1685925"/>
      </dsp:txXfrm>
    </dsp:sp>
    <dsp:sp modelId="{74893C52-0773-4688-9407-5206719E476A}">
      <dsp:nvSpPr>
        <dsp:cNvPr id="0" name=""/>
        <dsp:cNvSpPr/>
      </dsp:nvSpPr>
      <dsp:spPr>
        <a:xfrm>
          <a:off x="0" y="2947193"/>
          <a:ext cx="2809875" cy="16859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# of Licensees</a:t>
          </a:r>
          <a:endParaRPr lang="en-US" sz="3800" kern="1200" dirty="0"/>
        </a:p>
      </dsp:txBody>
      <dsp:txXfrm>
        <a:off x="0" y="2947193"/>
        <a:ext cx="2809875" cy="1685925"/>
      </dsp:txXfrm>
    </dsp:sp>
    <dsp:sp modelId="{B893D4D3-6311-493A-A0A2-28C1CEBF5B2B}">
      <dsp:nvSpPr>
        <dsp:cNvPr id="0" name=""/>
        <dsp:cNvSpPr/>
      </dsp:nvSpPr>
      <dsp:spPr>
        <a:xfrm>
          <a:off x="3090862" y="2947193"/>
          <a:ext cx="2809875" cy="16859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Enforcement</a:t>
          </a:r>
        </a:p>
      </dsp:txBody>
      <dsp:txXfrm>
        <a:off x="3090862" y="2947193"/>
        <a:ext cx="2809875" cy="1685925"/>
      </dsp:txXfrm>
    </dsp:sp>
    <dsp:sp modelId="{277D8857-5CA2-4438-9DD9-DDDAF0160B5D}">
      <dsp:nvSpPr>
        <dsp:cNvPr id="0" name=""/>
        <dsp:cNvSpPr/>
      </dsp:nvSpPr>
      <dsp:spPr>
        <a:xfrm>
          <a:off x="6181725" y="2947193"/>
          <a:ext cx="2809875" cy="16859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u="sng" kern="1200" dirty="0" smtClean="0"/>
            <a:t>Balance</a:t>
          </a:r>
          <a:endParaRPr lang="en-US" sz="3800" b="1" u="sng" kern="1200" dirty="0"/>
        </a:p>
      </dsp:txBody>
      <dsp:txXfrm>
        <a:off x="6181725" y="2947193"/>
        <a:ext cx="2809875" cy="1685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EB62-7291-4920-8DB2-7662985E2135}">
      <dsp:nvSpPr>
        <dsp:cNvPr id="0" name=""/>
        <dsp:cNvSpPr/>
      </dsp:nvSpPr>
      <dsp:spPr>
        <a:xfrm>
          <a:off x="0" y="0"/>
          <a:ext cx="7620000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BASICS</a:t>
          </a:r>
          <a:endParaRPr lang="en-US" sz="52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638300" y="0"/>
        <a:ext cx="5981700" cy="1143000"/>
      </dsp:txXfrm>
    </dsp:sp>
    <dsp:sp modelId="{FD07BBE7-EAD5-4F88-AF48-8F77D4974423}">
      <dsp:nvSpPr>
        <dsp:cNvPr id="0" name=""/>
        <dsp:cNvSpPr/>
      </dsp:nvSpPr>
      <dsp:spPr>
        <a:xfrm>
          <a:off x="114299" y="114300"/>
          <a:ext cx="1524000" cy="914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EB62-7291-4920-8DB2-7662985E2135}">
      <dsp:nvSpPr>
        <dsp:cNvPr id="0" name=""/>
        <dsp:cNvSpPr/>
      </dsp:nvSpPr>
      <dsp:spPr>
        <a:xfrm>
          <a:off x="0" y="0"/>
          <a:ext cx="7620000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Collaboration</a:t>
          </a:r>
          <a:endParaRPr lang="en-US" sz="52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638300" y="0"/>
        <a:ext cx="5981700" cy="1143000"/>
      </dsp:txXfrm>
    </dsp:sp>
    <dsp:sp modelId="{FD07BBE7-EAD5-4F88-AF48-8F77D4974423}">
      <dsp:nvSpPr>
        <dsp:cNvPr id="0" name=""/>
        <dsp:cNvSpPr/>
      </dsp:nvSpPr>
      <dsp:spPr>
        <a:xfrm>
          <a:off x="114299" y="114300"/>
          <a:ext cx="1524000" cy="9144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38" t="-3077" r="-34538" b="307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EB62-7291-4920-8DB2-7662985E2135}">
      <dsp:nvSpPr>
        <dsp:cNvPr id="0" name=""/>
        <dsp:cNvSpPr/>
      </dsp:nvSpPr>
      <dsp:spPr>
        <a:xfrm>
          <a:off x="0" y="0"/>
          <a:ext cx="7620000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Cultivation Regulations</a:t>
          </a:r>
          <a:endParaRPr lang="en-US" sz="40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638300" y="0"/>
        <a:ext cx="5981700" cy="1143000"/>
      </dsp:txXfrm>
    </dsp:sp>
    <dsp:sp modelId="{FD07BBE7-EAD5-4F88-AF48-8F77D4974423}">
      <dsp:nvSpPr>
        <dsp:cNvPr id="0" name=""/>
        <dsp:cNvSpPr/>
      </dsp:nvSpPr>
      <dsp:spPr>
        <a:xfrm>
          <a:off x="114299" y="114300"/>
          <a:ext cx="1524000" cy="914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FBAF4-BE60-4989-AE53-F5C108B62F90}">
      <dsp:nvSpPr>
        <dsp:cNvPr id="0" name=""/>
        <dsp:cNvSpPr/>
      </dsp:nvSpPr>
      <dsp:spPr>
        <a:xfrm>
          <a:off x="0" y="7852"/>
          <a:ext cx="83820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/>
            <a:t>    Application Requirements</a:t>
          </a:r>
          <a:endParaRPr lang="en-US" sz="4700" kern="1200" dirty="0"/>
        </a:p>
      </dsp:txBody>
      <dsp:txXfrm>
        <a:off x="55030" y="62882"/>
        <a:ext cx="82719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49657-8552-4B21-97F6-F03793200617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Century Gothic" panose="020B0502020202020204" pitchFamily="34" charset="0"/>
            </a:rPr>
            <a:t>      License Requirements</a:t>
          </a:r>
          <a:endParaRPr lang="en-US" sz="4000" b="1" kern="1200" dirty="0">
            <a:latin typeface="Century Gothic" panose="020B0502020202020204" pitchFamily="34" charset="0"/>
          </a:endParaRPr>
        </a:p>
      </dsp:txBody>
      <dsp:txXfrm>
        <a:off x="55744" y="56283"/>
        <a:ext cx="8118112" cy="1030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7212A-E557-42F0-BBFD-6D9B808A399C}">
      <dsp:nvSpPr>
        <dsp:cNvPr id="0" name=""/>
        <dsp:cNvSpPr/>
      </dsp:nvSpPr>
      <dsp:spPr>
        <a:xfrm>
          <a:off x="0" y="5692353"/>
          <a:ext cx="8610600" cy="933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Final Regulations Adopted                                    </a:t>
          </a:r>
          <a:r>
            <a:rPr lang="en-US" sz="2400" kern="1200" dirty="0" smtClean="0"/>
            <a:t>(Late 2017)</a:t>
          </a:r>
          <a:endParaRPr lang="en-US" sz="2400" kern="1200" dirty="0"/>
        </a:p>
      </dsp:txBody>
      <dsp:txXfrm>
        <a:off x="0" y="5692353"/>
        <a:ext cx="8610600" cy="933877"/>
      </dsp:txXfrm>
    </dsp:sp>
    <dsp:sp modelId="{000C3595-E7D1-4BA8-ADA4-2EBE30EA7454}">
      <dsp:nvSpPr>
        <dsp:cNvPr id="0" name=""/>
        <dsp:cNvSpPr/>
      </dsp:nvSpPr>
      <dsp:spPr>
        <a:xfrm rot="10800000">
          <a:off x="0" y="4270057"/>
          <a:ext cx="8610600" cy="1436304"/>
        </a:xfrm>
        <a:prstGeom prst="upArrowCallou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Revisions Released for Public Comment               </a:t>
          </a:r>
          <a:r>
            <a:rPr lang="en-US" sz="2400" kern="1200" dirty="0" smtClean="0"/>
            <a:t>(Late Summer) </a:t>
          </a:r>
          <a:endParaRPr lang="en-US" sz="2400" kern="1200" dirty="0"/>
        </a:p>
      </dsp:txBody>
      <dsp:txXfrm rot="10800000">
        <a:off x="0" y="4270057"/>
        <a:ext cx="8610600" cy="933267"/>
      </dsp:txXfrm>
    </dsp:sp>
    <dsp:sp modelId="{A4E371E9-589C-4516-8666-B2F838F460FC}">
      <dsp:nvSpPr>
        <dsp:cNvPr id="0" name=""/>
        <dsp:cNvSpPr/>
      </dsp:nvSpPr>
      <dsp:spPr>
        <a:xfrm rot="10800000">
          <a:off x="0" y="2847761"/>
          <a:ext cx="8610600" cy="143630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Comments Considered </a:t>
          </a:r>
          <a:r>
            <a:rPr lang="en-US" sz="2400" kern="1200" dirty="0" smtClean="0"/>
            <a:t>(Summer)</a:t>
          </a:r>
          <a:endParaRPr lang="en-US" sz="2400" kern="1200" dirty="0"/>
        </a:p>
      </dsp:txBody>
      <dsp:txXfrm rot="10800000">
        <a:off x="0" y="2847761"/>
        <a:ext cx="8610600" cy="933267"/>
      </dsp:txXfrm>
    </dsp:sp>
    <dsp:sp modelId="{E83BA334-4FC7-44BE-9ACF-FD800D0C4EC4}">
      <dsp:nvSpPr>
        <dsp:cNvPr id="0" name=""/>
        <dsp:cNvSpPr/>
      </dsp:nvSpPr>
      <dsp:spPr>
        <a:xfrm rot="10800000">
          <a:off x="0" y="1425465"/>
          <a:ext cx="8610600" cy="1436304"/>
        </a:xfrm>
        <a:prstGeom prst="upArrowCallou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Public Review and Comment                          </a:t>
          </a:r>
          <a:r>
            <a:rPr lang="en-US" sz="2400" kern="1200" dirty="0" smtClean="0"/>
            <a:t>(45 days Proceeding Release date, May-June)</a:t>
          </a:r>
          <a:endParaRPr lang="en-US" sz="2400" kern="1200" dirty="0"/>
        </a:p>
      </dsp:txBody>
      <dsp:txXfrm rot="10800000">
        <a:off x="0" y="1425465"/>
        <a:ext cx="8610600" cy="933267"/>
      </dsp:txXfrm>
    </dsp:sp>
    <dsp:sp modelId="{ABDDCCE4-74B6-4F65-9F9C-DEE8D4A35326}">
      <dsp:nvSpPr>
        <dsp:cNvPr id="0" name=""/>
        <dsp:cNvSpPr/>
      </dsp:nvSpPr>
      <dsp:spPr>
        <a:xfrm rot="10800000">
          <a:off x="0" y="3169"/>
          <a:ext cx="8610600" cy="143630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Draft Medical Regulation Release            </a:t>
          </a:r>
          <a:r>
            <a:rPr lang="en-US" sz="2400" kern="1200" dirty="0" smtClean="0"/>
            <a:t>(April)</a:t>
          </a:r>
          <a:endParaRPr lang="en-US" sz="2400" kern="1200" dirty="0"/>
        </a:p>
      </dsp:txBody>
      <dsp:txXfrm rot="10800000">
        <a:off x="0" y="3169"/>
        <a:ext cx="8610600" cy="9332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7212A-E557-42F0-BBFD-6D9B808A399C}">
      <dsp:nvSpPr>
        <dsp:cNvPr id="0" name=""/>
        <dsp:cNvSpPr/>
      </dsp:nvSpPr>
      <dsp:spPr>
        <a:xfrm>
          <a:off x="0" y="5857473"/>
          <a:ext cx="8610600" cy="768790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Final Regulations Made Permanent</a:t>
          </a:r>
          <a:endParaRPr lang="en-US" sz="2400" kern="1200" dirty="0"/>
        </a:p>
      </dsp:txBody>
      <dsp:txXfrm>
        <a:off x="0" y="5857473"/>
        <a:ext cx="8610600" cy="768790"/>
      </dsp:txXfrm>
    </dsp:sp>
    <dsp:sp modelId="{000C3595-E7D1-4BA8-ADA4-2EBE30EA7454}">
      <dsp:nvSpPr>
        <dsp:cNvPr id="0" name=""/>
        <dsp:cNvSpPr/>
      </dsp:nvSpPr>
      <dsp:spPr>
        <a:xfrm rot="10800000">
          <a:off x="0" y="4686606"/>
          <a:ext cx="8610600" cy="118239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Revisions Released for Public Comment</a:t>
          </a:r>
          <a:endParaRPr lang="en-US" sz="2400" kern="1200" dirty="0"/>
        </a:p>
      </dsp:txBody>
      <dsp:txXfrm rot="10800000">
        <a:off x="0" y="4686606"/>
        <a:ext cx="8610600" cy="768287"/>
      </dsp:txXfrm>
    </dsp:sp>
    <dsp:sp modelId="{A4E371E9-589C-4516-8666-B2F838F460FC}">
      <dsp:nvSpPr>
        <dsp:cNvPr id="0" name=""/>
        <dsp:cNvSpPr/>
      </dsp:nvSpPr>
      <dsp:spPr>
        <a:xfrm rot="10800000">
          <a:off x="0" y="3515738"/>
          <a:ext cx="8610600" cy="1182399"/>
        </a:xfrm>
        <a:prstGeom prst="upArrowCallou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Comments Considered, Revisions Drafted </a:t>
          </a:r>
          <a:endParaRPr lang="en-US" sz="2400" kern="1200" dirty="0"/>
        </a:p>
      </dsp:txBody>
      <dsp:txXfrm rot="10800000">
        <a:off x="0" y="3515738"/>
        <a:ext cx="8610600" cy="768287"/>
      </dsp:txXfrm>
    </dsp:sp>
    <dsp:sp modelId="{D13E55F6-B425-46C1-9037-5725E567621F}">
      <dsp:nvSpPr>
        <dsp:cNvPr id="0" name=""/>
        <dsp:cNvSpPr/>
      </dsp:nvSpPr>
      <dsp:spPr>
        <a:xfrm rot="10800000">
          <a:off x="0" y="2344871"/>
          <a:ext cx="8610600" cy="118239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Public Review and Comment</a:t>
          </a:r>
          <a:endParaRPr lang="en-US" sz="2000" kern="1200" dirty="0"/>
        </a:p>
      </dsp:txBody>
      <dsp:txXfrm rot="10800000">
        <a:off x="0" y="2344871"/>
        <a:ext cx="8610600" cy="768287"/>
      </dsp:txXfrm>
    </dsp:sp>
    <dsp:sp modelId="{E83BA334-4FC7-44BE-9ACF-FD800D0C4EC4}">
      <dsp:nvSpPr>
        <dsp:cNvPr id="0" name=""/>
        <dsp:cNvSpPr/>
      </dsp:nvSpPr>
      <dsp:spPr>
        <a:xfrm rot="10800000">
          <a:off x="0" y="1174003"/>
          <a:ext cx="8610600" cy="1182399"/>
        </a:xfrm>
        <a:prstGeom prst="upArrowCallou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Draft Adult Use Regulations Released                          </a:t>
          </a:r>
          <a:r>
            <a:rPr lang="en-US" sz="2400" kern="1200" dirty="0" smtClean="0"/>
            <a:t>(Shortly After Emergency Regulations are Issued)</a:t>
          </a:r>
          <a:endParaRPr lang="en-US" sz="2400" kern="1200" dirty="0"/>
        </a:p>
      </dsp:txBody>
      <dsp:txXfrm rot="10800000">
        <a:off x="0" y="1174003"/>
        <a:ext cx="8610600" cy="768287"/>
      </dsp:txXfrm>
    </dsp:sp>
    <dsp:sp modelId="{ABDDCCE4-74B6-4F65-9F9C-DEE8D4A35326}">
      <dsp:nvSpPr>
        <dsp:cNvPr id="0" name=""/>
        <dsp:cNvSpPr/>
      </dsp:nvSpPr>
      <dsp:spPr>
        <a:xfrm rot="10800000">
          <a:off x="0" y="3135"/>
          <a:ext cx="8610600" cy="118239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Adult Use Emergency Regulation Released                    </a:t>
          </a:r>
          <a:r>
            <a:rPr lang="en-US" sz="2400" kern="1200" dirty="0" smtClean="0"/>
            <a:t>Fall- Not Implemented until Jan 1, 2018 (Temporarily effective)</a:t>
          </a:r>
          <a:endParaRPr lang="en-US" sz="2400" kern="1200" dirty="0"/>
        </a:p>
      </dsp:txBody>
      <dsp:txXfrm rot="10800000">
        <a:off x="0" y="3135"/>
        <a:ext cx="8610600" cy="7682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AEB62-7291-4920-8DB2-7662985E2135}">
      <dsp:nvSpPr>
        <dsp:cNvPr id="0" name=""/>
        <dsp:cNvSpPr/>
      </dsp:nvSpPr>
      <dsp:spPr>
        <a:xfrm>
          <a:off x="0" y="0"/>
          <a:ext cx="8153400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Protection of Environment</a:t>
          </a:r>
          <a:endParaRPr lang="en-US" sz="39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744980" y="0"/>
        <a:ext cx="6408419" cy="1143000"/>
      </dsp:txXfrm>
    </dsp:sp>
    <dsp:sp modelId="{FD07BBE7-EAD5-4F88-AF48-8F77D4974423}">
      <dsp:nvSpPr>
        <dsp:cNvPr id="0" name=""/>
        <dsp:cNvSpPr/>
      </dsp:nvSpPr>
      <dsp:spPr>
        <a:xfrm>
          <a:off x="114299" y="114300"/>
          <a:ext cx="1630680" cy="914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9C1D1DEC-16AC-41BC-9200-C486D632D89F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 smtClean="0"/>
              <a:t>Cannabis Industry Energy Challenge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CF718CC-9BD8-42A8-86FB-1C6B8B6E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48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D83399D1-58EC-4D12-8E85-6FED9C4F561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r>
              <a:rPr lang="en-US" smtClean="0"/>
              <a:t>Cannabis Industry Energy Challenge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A338F007-CB4A-4A04-8FE0-F1CAD314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9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8F007-CB4A-4A04-8FE0-F1CAD31455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7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8F007-CB4A-4A04-8FE0-F1CAD31455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9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Regulations (Station 2)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150AC-F740-2647-804D-DBC926B16DC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2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8F007-CB4A-4A04-8FE0-F1CAD31455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6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9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0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5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4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9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1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February 13,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10, 2017  Cannabis Industry Energy Challenge, EUIC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00C3-DCED-4ACD-B4A2-5D4F1D7E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6.jpeg"/><Relationship Id="rId1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hyperlink" Target="http://www.cdfa.ca.gov/is/calcannab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26153"/>
            <a:ext cx="8382000" cy="1449432"/>
          </a:xfrm>
        </p:spPr>
        <p:txBody>
          <a:bodyPr>
            <a:normAutofit/>
          </a:bodyPr>
          <a:lstStyle/>
          <a:p>
            <a:pPr algn="r"/>
            <a:r>
              <a:rPr lang="en-U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Lindsay Rains, Senior Environmental Scientist</a:t>
            </a:r>
          </a:p>
          <a:p>
            <a:pPr algn="r"/>
            <a:r>
              <a:rPr lang="en-US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California Department of Food and Agriculture</a:t>
            </a:r>
          </a:p>
          <a:p>
            <a:pPr algn="r"/>
            <a:endParaRPr lang="en-US" sz="1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</a:t>
            </a:r>
            <a:r>
              <a:rPr lang="en-US" dirty="0" smtClean="0"/>
              <a:t>29, </a:t>
            </a:r>
            <a:r>
              <a:rPr lang="en-US" dirty="0"/>
              <a:t>2017  </a:t>
            </a:r>
            <a:r>
              <a:rPr lang="en-US" dirty="0" smtClean="0"/>
              <a:t>CSAC Regional Meeting</a:t>
            </a:r>
            <a:endParaRPr lang="en-US" dirty="0"/>
          </a:p>
        </p:txBody>
      </p:sp>
      <p:pic>
        <p:nvPicPr>
          <p:cNvPr id="2" name="Picture 2" descr="P:\Communications\Presentations &amp; Panels\PowerPoint Graphics\CalCannabis_Colo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1"/>
            <a:ext cx="830952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344678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Compliance with Water Board principles and guidelines</a:t>
            </a:r>
          </a:p>
          <a:p>
            <a:r>
              <a:rPr lang="en-US" sz="4000" dirty="0" smtClean="0">
                <a:latin typeface="Century Gothic" panose="020B0502020202020204" pitchFamily="34" charset="0"/>
              </a:rPr>
              <a:t>Compliance with DPR guidance and laws</a:t>
            </a:r>
          </a:p>
          <a:p>
            <a:r>
              <a:rPr lang="en-US" sz="4000" i="1" dirty="0" smtClean="0">
                <a:latin typeface="Century Gothic" panose="020B0502020202020204" pitchFamily="34" charset="0"/>
              </a:rPr>
              <a:t>Proposed ban on generators</a:t>
            </a:r>
          </a:p>
          <a:p>
            <a:r>
              <a:rPr lang="en-US" sz="4000" i="1" dirty="0" smtClean="0">
                <a:latin typeface="Century Gothic" panose="020B0502020202020204" pitchFamily="34" charset="0"/>
              </a:rPr>
              <a:t>Proposed 42% renewable energy </a:t>
            </a:r>
            <a:endParaRPr lang="en-US" sz="4000" i="1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416675"/>
            <a:ext cx="28956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6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903838"/>
              </p:ext>
            </p:extLst>
          </p:nvPr>
        </p:nvGraphicFramePr>
        <p:xfrm>
          <a:off x="228600" y="228600"/>
          <a:ext cx="8610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amorris\AppData\Local\Microsoft\Windows\Temporary Internet Files\Content.IE5\XVZPF9HU\you-are-her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33400" y="3886200"/>
            <a:ext cx="0" cy="1524000"/>
          </a:xfrm>
          <a:prstGeom prst="straightConnector1">
            <a:avLst/>
          </a:prstGeom>
          <a:ln w="889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3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806121"/>
              </p:ext>
            </p:extLst>
          </p:nvPr>
        </p:nvGraphicFramePr>
        <p:xfrm>
          <a:off x="228600" y="228600"/>
          <a:ext cx="8610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32228" y="2819400"/>
            <a:ext cx="0" cy="1295400"/>
          </a:xfrm>
          <a:prstGeom prst="straightConnector1">
            <a:avLst/>
          </a:prstGeom>
          <a:ln w="889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97390334"/>
              </p:ext>
            </p:extLst>
          </p:nvPr>
        </p:nvGraphicFramePr>
        <p:xfrm>
          <a:off x="609600" y="228600"/>
          <a:ext cx="8153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4462" y="1527976"/>
            <a:ext cx="8763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entury Gothic" panose="020B0502020202020204" pitchFamily="34" charset="0"/>
              </a:rPr>
              <a:t>Programmatic Environmental Impact Report (PEIR)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entury Gothic" panose="020B0502020202020204" pitchFamily="34" charset="0"/>
              </a:rPr>
              <a:t>Began medical PEIR in April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entury Gothic" panose="020B0502020202020204" pitchFamily="34" charset="0"/>
              </a:rPr>
              <a:t>Added AUMA in April 2017</a:t>
            </a:r>
            <a:r>
              <a:rPr lang="en-US" sz="2800" dirty="0">
                <a:latin typeface="Century Gothic" panose="020B0502020202020204" pitchFamily="34" charset="0"/>
              </a:rPr>
              <a:t/>
            </a:r>
            <a:br>
              <a:rPr lang="en-US" sz="2800" dirty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1057026"/>
              </p:ext>
            </p:extLst>
          </p:nvPr>
        </p:nvGraphicFramePr>
        <p:xfrm>
          <a:off x="609600" y="228600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5209" y="1610410"/>
            <a:ext cx="84582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entury Gothic" panose="020B0502020202020204" pitchFamily="34" charset="0"/>
              </a:rPr>
              <a:t>Analyzed several required factors to determine if there is a significant impact caused by our “project.”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entury Gothic" panose="020B0502020202020204" pitchFamily="34" charset="0"/>
              </a:rPr>
              <a:t>Draft released for public comment June15th (closes July 31st)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2006377"/>
              </p:ext>
            </p:extLst>
          </p:nvPr>
        </p:nvGraphicFramePr>
        <p:xfrm>
          <a:off x="609600" y="228600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1817698"/>
            <a:ext cx="7772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entury Gothic" panose="020B0502020202020204" pitchFamily="34" charset="0"/>
              </a:rPr>
              <a:t>CalCannabis is deploying </a:t>
            </a:r>
          </a:p>
          <a:p>
            <a:r>
              <a:rPr lang="en-US" sz="4000" b="1" dirty="0" smtClean="0">
                <a:latin typeface="Century Gothic" panose="020B0502020202020204" pitchFamily="34" charset="0"/>
              </a:rPr>
              <a:t>two technology projects by </a:t>
            </a:r>
          </a:p>
          <a:p>
            <a:r>
              <a:rPr lang="en-US" sz="4000" b="1" dirty="0" smtClean="0">
                <a:latin typeface="Century Gothic" panose="020B0502020202020204" pitchFamily="34" charset="0"/>
              </a:rPr>
              <a:t>Jan 2018: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</a:rPr>
              <a:t>Online licensing system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Century Gothic" panose="020B0502020202020204" pitchFamily="34" charset="0"/>
              </a:rPr>
              <a:t>Track and trace system</a:t>
            </a:r>
          </a:p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7910313"/>
              </p:ext>
            </p:extLst>
          </p:nvPr>
        </p:nvGraphicFramePr>
        <p:xfrm>
          <a:off x="609600" y="228600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009" y="1905000"/>
            <a:ext cx="81487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entury Gothic" panose="020B0502020202020204" pitchFamily="34" charset="0"/>
              </a:rPr>
              <a:t>One system used by all three licensing authorities and all licensees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Century Gothic" panose="020B0502020202020204" pitchFamily="34" charset="0"/>
            </a:endParaRPr>
          </a:p>
          <a:p>
            <a:endParaRPr lang="en-US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entury Gothic" panose="020B0502020202020204" pitchFamily="34" charset="0"/>
              </a:rPr>
              <a:t>Track cannabis from cultivation to sale using a unique ID</a:t>
            </a: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7914606"/>
              </p:ext>
            </p:extLst>
          </p:nvPr>
        </p:nvGraphicFramePr>
        <p:xfrm>
          <a:off x="117764" y="762000"/>
          <a:ext cx="899160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C:\Users\amorris\AppData\Local\Microsoft\Windows\Temporary Internet Files\Content.IE5\GCKFKF9N\Handshake_icon_GREEN-BLUE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705"/>
            <a:ext cx="1072174" cy="107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orris\AppData\Local\Microsoft\Windows\Temporary Internet Files\Content.IE5\GALX7JCE\sheriff-badge-8841930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74" y="3505200"/>
            <a:ext cx="881479" cy="881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morris\AppData\Local\Microsoft\Windows\Temporary Internet Files\Content.IE5\TWMTF0NV\Balança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17" y="3505200"/>
            <a:ext cx="1137911" cy="77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morris\AppData\Local\Microsoft\Windows\Temporary Internet Files\Content.IE5\57DTA5ED\hands-raised-up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3" y="3505200"/>
            <a:ext cx="995974" cy="995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752600" y="381000"/>
            <a:ext cx="5856849" cy="9906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800" b="1" dirty="0" smtClean="0"/>
              <a:t>Other Considerations</a:t>
            </a:r>
            <a:endParaRPr lang="en-US" sz="4800" b="1" dirty="0"/>
          </a:p>
        </p:txBody>
      </p:sp>
      <p:pic>
        <p:nvPicPr>
          <p:cNvPr id="4" name="Picture 3" descr="C:\Users\amorris\AppData\Local\Microsoft\Windows\Temporary Internet Files\Content.IE5\6PC8LY0E\No_sign_Right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16" y="1579332"/>
            <a:ext cx="799514" cy="7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000816" y="1641344"/>
            <a:ext cx="940334" cy="737501"/>
          </a:xfrm>
          <a:prstGeom prst="roundRect">
            <a:avLst>
              <a:gd name="adj" fmla="val 10000"/>
            </a:avLst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-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391400" cy="41148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Visit our website and join our email list: </a:t>
            </a:r>
          </a:p>
          <a:p>
            <a:pPr marL="68580" indent="0">
              <a:buNone/>
            </a:pPr>
            <a:r>
              <a:rPr lang="en-US" sz="3600" u="sng" dirty="0" smtClean="0">
                <a:solidFill>
                  <a:srgbClr val="1111A7"/>
                </a:solidFill>
                <a:latin typeface="Century Gothic" panose="020B0502020202020204" pitchFamily="34" charset="0"/>
                <a:hlinkClick r:id="rId2"/>
              </a:rPr>
              <a:t>calcannabis</a:t>
            </a:r>
            <a:r>
              <a:rPr lang="en-US" sz="3600" u="sng" dirty="0" smtClean="0">
                <a:solidFill>
                  <a:srgbClr val="1111A7"/>
                </a:solidFill>
                <a:latin typeface="Century Gothic" panose="020B0502020202020204" pitchFamily="34" charset="0"/>
              </a:rPr>
              <a:t>.cdfa.ca.gov</a:t>
            </a:r>
          </a:p>
          <a:p>
            <a:pPr marL="68580" indent="0">
              <a:buNone/>
            </a:pPr>
            <a:endParaRPr lang="en-US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6858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(916) 263-0801</a:t>
            </a:r>
          </a:p>
          <a:p>
            <a:pPr marL="68580" indent="0">
              <a:buNone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6858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calcannabis@cdfa.ca.gov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2" t="66149" r="13978" b="22090"/>
          <a:stretch/>
        </p:blipFill>
        <p:spPr bwMode="auto">
          <a:xfrm>
            <a:off x="444278" y="1908551"/>
            <a:ext cx="802257" cy="80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44455" r="90269" b="45986"/>
          <a:stretch/>
        </p:blipFill>
        <p:spPr bwMode="auto">
          <a:xfrm>
            <a:off x="551361" y="4071425"/>
            <a:ext cx="465826" cy="65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51698" r="72712" b="41007"/>
          <a:stretch/>
        </p:blipFill>
        <p:spPr bwMode="auto">
          <a:xfrm>
            <a:off x="479474" y="5192614"/>
            <a:ext cx="681487" cy="50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P:\Communications\Presentations &amp; Panels\PowerPoint Graphics\CalCannabis_Color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199"/>
            <a:ext cx="6248400" cy="9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CDFA’s Statutory Requirements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4348408"/>
              </p:ext>
            </p:extLst>
          </p:nvPr>
        </p:nvGraphicFramePr>
        <p:xfrm>
          <a:off x="304800" y="2286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2074451"/>
              </p:ext>
            </p:extLst>
          </p:nvPr>
        </p:nvGraphicFramePr>
        <p:xfrm>
          <a:off x="609600" y="228600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5492" y="1461829"/>
            <a:ext cx="8839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3200" b="1" dirty="0" smtClean="0">
                <a:latin typeface="Century Gothic" panose="020B0502020202020204" pitchFamily="34" charset="0"/>
              </a:rPr>
              <a:t>Statute/Law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MCRSA- 	Medical Act 	(signed 2015)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AUMA- 	Adult Use Act (passed 2016)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MAUCRSA- (not yet signed by the </a:t>
            </a:r>
            <a:r>
              <a:rPr lang="en-US" sz="3200" dirty="0" err="1" smtClean="0">
                <a:latin typeface="Century Gothic" panose="020B0502020202020204" pitchFamily="34" charset="0"/>
              </a:rPr>
              <a:t>Gov</a:t>
            </a:r>
            <a:r>
              <a:rPr lang="en-US" sz="3200" dirty="0" smtClean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en-US" sz="3200" b="1" dirty="0" smtClean="0">
                <a:latin typeface="Century Gothic" panose="020B0502020202020204" pitchFamily="34" charset="0"/>
              </a:rPr>
              <a:t>Regulations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Under development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8074642"/>
              </p:ext>
            </p:extLst>
          </p:nvPr>
        </p:nvGraphicFramePr>
        <p:xfrm>
          <a:off x="609600" y="228600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228600" y="1676400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Licensing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atin typeface="Century Gothic" panose="020B0502020202020204" pitchFamily="34" charset="0"/>
              </a:rPr>
              <a:t>Bureau of Medical Cannabis Regulation</a:t>
            </a:r>
          </a:p>
          <a:p>
            <a:pPr lvl="1"/>
            <a:r>
              <a:rPr lang="en-US" sz="3200" b="1" dirty="0" smtClean="0">
                <a:latin typeface="Century Gothic" panose="020B0502020202020204" pitchFamily="34" charset="0"/>
              </a:rPr>
              <a:t>     </a:t>
            </a:r>
            <a:r>
              <a:rPr lang="en-US" sz="3200" dirty="0" smtClean="0">
                <a:latin typeface="Century Gothic" panose="020B0502020202020204" pitchFamily="34" charset="0"/>
              </a:rPr>
              <a:t>Department of Consumer Affairs</a:t>
            </a:r>
          </a:p>
          <a:p>
            <a:pPr lvl="1"/>
            <a:endParaRPr lang="en-US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3200" b="1" dirty="0" smtClean="0">
                <a:latin typeface="Century Gothic" panose="020B0502020202020204" pitchFamily="34" charset="0"/>
              </a:rPr>
              <a:t>2.  CalCannabis Cultivation Licensing</a:t>
            </a:r>
          </a:p>
          <a:p>
            <a:pPr lvl="1"/>
            <a:r>
              <a:rPr lang="en-US" sz="3200" b="1" dirty="0" smtClean="0">
                <a:latin typeface="Century Gothic" panose="020B0502020202020204" pitchFamily="34" charset="0"/>
              </a:rPr>
              <a:t>     </a:t>
            </a:r>
            <a:r>
              <a:rPr lang="en-US" sz="3200" dirty="0" smtClean="0">
                <a:latin typeface="Century Gothic" panose="020B0502020202020204" pitchFamily="34" charset="0"/>
              </a:rPr>
              <a:t>Department of Food and Agriculture</a:t>
            </a:r>
          </a:p>
          <a:p>
            <a:pPr lvl="1"/>
            <a:endParaRPr lang="en-US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3200" b="1" dirty="0" smtClean="0">
                <a:latin typeface="Century Gothic" panose="020B0502020202020204" pitchFamily="34" charset="0"/>
              </a:rPr>
              <a:t>3.  Office of Manufactured Cannabis Safety</a:t>
            </a:r>
          </a:p>
          <a:p>
            <a:pPr lvl="1"/>
            <a:r>
              <a:rPr lang="en-US" sz="3200" b="1" dirty="0" smtClean="0">
                <a:latin typeface="Century Gothic" panose="020B0502020202020204" pitchFamily="34" charset="0"/>
              </a:rPr>
              <a:t>     </a:t>
            </a:r>
            <a:r>
              <a:rPr lang="en-US" sz="3200" dirty="0" smtClean="0">
                <a:latin typeface="Century Gothic" panose="020B0502020202020204" pitchFamily="34" charset="0"/>
              </a:rPr>
              <a:t>Department of Public Health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39890" y="233978"/>
            <a:ext cx="8037443" cy="1809021"/>
            <a:chOff x="-81637" y="228602"/>
            <a:chExt cx="8037443" cy="1543049"/>
          </a:xfrm>
          <a:solidFill>
            <a:srgbClr val="6297D8"/>
          </a:solidFill>
        </p:grpSpPr>
        <p:sp>
          <p:nvSpPr>
            <p:cNvPr id="21" name="Rounded Rectangle 20"/>
            <p:cNvSpPr/>
            <p:nvPr/>
          </p:nvSpPr>
          <p:spPr>
            <a:xfrm>
              <a:off x="-81637" y="228602"/>
              <a:ext cx="8001000" cy="1543049"/>
            </a:xfrm>
            <a:prstGeom prst="roundRect">
              <a:avLst>
                <a:gd name="adj" fmla="val 10000"/>
              </a:avLst>
            </a:prstGeom>
            <a:grpFill/>
            <a:ln w="53975">
              <a:solidFill>
                <a:srgbClr val="265A9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5194" y="273796"/>
              <a:ext cx="7910612" cy="145266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55880" rIns="83820" bIns="55880" numCol="1" spcCol="1270" anchor="ctr" anchorCtr="0">
              <a:noAutofit/>
            </a:bodyPr>
            <a:lstStyle/>
            <a:p>
              <a:pPr algn="ctr" defTabSz="642882"/>
              <a:r>
                <a:rPr lang="en-US" sz="54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Glober xBold"/>
                </a:rPr>
                <a:t>Who Does What?</a:t>
              </a:r>
              <a:endParaRPr lang="en-US" sz="5400" b="1" dirty="0">
                <a:solidFill>
                  <a:schemeClr val="bg1"/>
                </a:solidFill>
                <a:latin typeface="Century Gothic" panose="020B0502020202020204" pitchFamily="34" charset="0"/>
                <a:cs typeface="Globber notebook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:\Communications\Presentations &amp; Panels\PowerPoint Graphics\Who Does What InfoGraphic--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29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r="2253"/>
          <a:stretch/>
        </p:blipFill>
        <p:spPr bwMode="auto">
          <a:xfrm>
            <a:off x="0" y="315350"/>
            <a:ext cx="9144000" cy="54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0050"/>
              </p:ext>
            </p:extLst>
          </p:nvPr>
        </p:nvGraphicFramePr>
        <p:xfrm>
          <a:off x="0" y="3"/>
          <a:ext cx="9144000" cy="670559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76400"/>
                <a:gridCol w="2369617"/>
                <a:gridCol w="2473316"/>
                <a:gridCol w="2624667"/>
              </a:tblGrid>
              <a:tr h="934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Century Gothic" panose="020B0502020202020204" pitchFamily="34" charset="0"/>
                        </a:rPr>
                        <a:t>Category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entury Gothic" panose="020B0502020202020204" pitchFamily="34" charset="0"/>
                        </a:rPr>
                        <a:t>Outdoor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Century Gothic" panose="020B0502020202020204" pitchFamily="34" charset="0"/>
                        </a:rPr>
                        <a:t>Indoor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entury Gothic" panose="020B0502020202020204" pitchFamily="34" charset="0"/>
                        </a:rPr>
                        <a:t>Mixed-light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83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Specialty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Cottage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Up to 25 mature plants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Up to 500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sq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Up to 2,500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sq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17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Specialty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Up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to 5,000 </a:t>
                      </a:r>
                      <a:r>
                        <a:rPr lang="en-US" sz="2000" dirty="0" err="1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, or up to 50 mature 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plants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Up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to 5,000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Up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to 5,000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1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Small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5,001-10,000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5,001-10,000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5,001-10,000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Medium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10,001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1 acre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10,001-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22,000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10,001- 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22,000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Large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Greater</a:t>
                      </a:r>
                      <a:r>
                        <a:rPr lang="en-US" sz="2000" baseline="0" dirty="0" smtClean="0">
                          <a:effectLst/>
                          <a:latin typeface="Century Gothic" panose="020B0502020202020204" pitchFamily="34" charset="0"/>
                        </a:rPr>
                        <a:t> than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1 acre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Greater than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22,000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Greater than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22,000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sq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entury Gothic" panose="020B0502020202020204" pitchFamily="34" charset="0"/>
                        </a:rPr>
                        <a:t>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Nursery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No size limit</a:t>
                      </a:r>
                      <a:r>
                        <a:rPr lang="en-US" sz="2000" baseline="0" dirty="0" smtClean="0">
                          <a:effectLst/>
                          <a:latin typeface="Century Gothic" panose="020B0502020202020204" pitchFamily="34" charset="0"/>
                        </a:rPr>
                        <a:t> defined in statute</a:t>
                      </a:r>
                      <a:endParaRPr lang="en-US" sz="20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3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3736796"/>
              </p:ext>
            </p:extLst>
          </p:nvPr>
        </p:nvGraphicFramePr>
        <p:xfrm>
          <a:off x="609600" y="228600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89074" y="1753588"/>
            <a:ext cx="74406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</a:rPr>
              <a:t>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</a:rPr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</a:rPr>
              <a:t>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</a:rPr>
              <a:t>Site Specific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</a:rPr>
              <a:t>Records &amp; Track and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</a:rPr>
              <a:t>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entury Gothic" panose="020B0502020202020204" pitchFamily="34" charset="0"/>
              </a:rPr>
              <a:t>Enforcement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4" y="6372792"/>
            <a:ext cx="609600" cy="2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300616"/>
            <a:ext cx="43434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3741528"/>
              </p:ext>
            </p:extLst>
          </p:nvPr>
        </p:nvGraphicFramePr>
        <p:xfrm>
          <a:off x="304800" y="274638"/>
          <a:ext cx="838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Water source(s)</a:t>
            </a:r>
          </a:p>
          <a:p>
            <a:r>
              <a:rPr lang="en-US" sz="4000" dirty="0" smtClean="0">
                <a:latin typeface="Century Gothic" panose="020B0502020202020204" pitchFamily="34" charset="0"/>
              </a:rPr>
              <a:t>Evidence of enrollment with Regional Water Board</a:t>
            </a:r>
          </a:p>
          <a:p>
            <a:r>
              <a:rPr lang="en-US" sz="4000" dirty="0" smtClean="0">
                <a:latin typeface="Century Gothic" panose="020B0502020202020204" pitchFamily="34" charset="0"/>
              </a:rPr>
              <a:t>Evidence of a DFW Lake and Streambed Alteration Agreement</a:t>
            </a:r>
          </a:p>
          <a:p>
            <a:r>
              <a:rPr lang="en-US" sz="4000" dirty="0" smtClean="0">
                <a:latin typeface="Century Gothic" panose="020B0502020202020204" pitchFamily="34" charset="0"/>
              </a:rPr>
              <a:t>Power source(s)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365125"/>
          </a:xfrm>
        </p:spPr>
        <p:txBody>
          <a:bodyPr/>
          <a:lstStyle/>
          <a:p>
            <a:r>
              <a:rPr lang="en-US" dirty="0"/>
              <a:t>June 29, 2017  CSAC 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0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</TotalTime>
  <Words>548</Words>
  <Application>Microsoft Office PowerPoint</Application>
  <PresentationFormat>On-screen Show (4:3)</PresentationFormat>
  <Paragraphs>145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CDFA’s Statutory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Amber@CDFA</dc:creator>
  <cp:lastModifiedBy>Rains, Lindsay@CDFA</cp:lastModifiedBy>
  <cp:revision>169</cp:revision>
  <cp:lastPrinted>2017-04-17T16:24:19Z</cp:lastPrinted>
  <dcterms:created xsi:type="dcterms:W3CDTF">2016-06-19T17:36:56Z</dcterms:created>
  <dcterms:modified xsi:type="dcterms:W3CDTF">2017-06-26T15:05:54Z</dcterms:modified>
</cp:coreProperties>
</file>