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5" r:id="rId2"/>
    <p:sldMasterId id="2147483718" r:id="rId3"/>
    <p:sldMasterId id="2147483857" r:id="rId4"/>
  </p:sldMasterIdLst>
  <p:notesMasterIdLst>
    <p:notesMasterId r:id="rId17"/>
  </p:notesMasterIdLst>
  <p:sldIdLst>
    <p:sldId id="291" r:id="rId5"/>
    <p:sldId id="292" r:id="rId6"/>
    <p:sldId id="293" r:id="rId7"/>
    <p:sldId id="260" r:id="rId8"/>
    <p:sldId id="294" r:id="rId9"/>
    <p:sldId id="261" r:id="rId10"/>
    <p:sldId id="286" r:id="rId11"/>
    <p:sldId id="263" r:id="rId12"/>
    <p:sldId id="269" r:id="rId13"/>
    <p:sldId id="270" r:id="rId14"/>
    <p:sldId id="271" r:id="rId15"/>
    <p:sldId id="272" r:id="rId16"/>
  </p:sldIdLst>
  <p:sldSz cx="24387175" cy="13716000"/>
  <p:notesSz cx="6950075" cy="9236075"/>
  <p:embeddedFontLst>
    <p:embeddedFont>
      <p:font typeface="Arial Black" panose="020B0A04020102020204" pitchFamily="34" charset="0"/>
      <p:regular r:id="rId18"/>
      <p:bold r:id="rId19"/>
    </p:embeddedFont>
    <p:embeddedFont>
      <p:font typeface="Calibri" panose="020F0502020204030204" pitchFamily="3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
      <p:font typeface="Tahoma" panose="020B0604030504040204" pitchFamily="34" charset="0"/>
      <p:regular r:id="rId28"/>
      <p:bold r:id="rId29"/>
    </p:embeddedFont>
    <p:embeddedFont>
      <p:font typeface="Times" panose="02020603050405020304"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iQF4O0uNnkFYandwPI2FKgWeENo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 Reye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255C46-88CD-4793-B335-6B2B259EA51D}" v="14" dt="2023-11-07T20:54:04.065"/>
    <p1510:client id="{FEB74106-F247-4DCF-A765-C4B00E57C664}" v="1" dt="2023-11-07T20:57:48.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75" autoAdjust="0"/>
  </p:normalViewPr>
  <p:slideViewPr>
    <p:cSldViewPr snapToGrid="0">
      <p:cViewPr varScale="1">
        <p:scale>
          <a:sx n="34" d="100"/>
          <a:sy n="34" d="100"/>
        </p:scale>
        <p:origin x="90" y="5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66"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69" Type="http://schemas.openxmlformats.org/officeDocument/2006/relationships/viewProps" Target="viewProps.xml"/><Relationship Id="rId8" Type="http://schemas.openxmlformats.org/officeDocument/2006/relationships/slide" Target="slides/slide4.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67"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Souza" userId="15bc747b40da01e0" providerId="LiveId" clId="{FEB74106-F247-4DCF-A765-C4B00E57C664}"/>
    <pc:docChg chg="custSel delSld modSld delMainMaster">
      <pc:chgData name="Ryan Souza" userId="15bc747b40da01e0" providerId="LiveId" clId="{FEB74106-F247-4DCF-A765-C4B00E57C664}" dt="2023-11-07T20:59:02.265" v="11" actId="1592"/>
      <pc:docMkLst>
        <pc:docMk/>
      </pc:docMkLst>
      <pc:sldChg chg="del">
        <pc:chgData name="Ryan Souza" userId="15bc747b40da01e0" providerId="LiveId" clId="{FEB74106-F247-4DCF-A765-C4B00E57C664}" dt="2023-11-07T20:57:35.047" v="1" actId="2696"/>
        <pc:sldMkLst>
          <pc:docMk/>
          <pc:sldMk cId="0" sldId="262"/>
        </pc:sldMkLst>
      </pc:sldChg>
      <pc:sldChg chg="del">
        <pc:chgData name="Ryan Souza" userId="15bc747b40da01e0" providerId="LiveId" clId="{FEB74106-F247-4DCF-A765-C4B00E57C664}" dt="2023-11-07T20:57:26.590" v="0" actId="2696"/>
        <pc:sldMkLst>
          <pc:docMk/>
          <pc:sldMk cId="0" sldId="265"/>
        </pc:sldMkLst>
      </pc:sldChg>
      <pc:sldChg chg="del">
        <pc:chgData name="Ryan Souza" userId="15bc747b40da01e0" providerId="LiveId" clId="{FEB74106-F247-4DCF-A765-C4B00E57C664}" dt="2023-11-07T20:57:42.369" v="3" actId="2696"/>
        <pc:sldMkLst>
          <pc:docMk/>
          <pc:sldMk cId="0" sldId="267"/>
        </pc:sldMkLst>
      </pc:sldChg>
      <pc:sldChg chg="delCm modCm modNotesTx">
        <pc:chgData name="Ryan Souza" userId="15bc747b40da01e0" providerId="LiveId" clId="{FEB74106-F247-4DCF-A765-C4B00E57C664}" dt="2023-11-07T20:59:02.265" v="11" actId="1592"/>
        <pc:sldMkLst>
          <pc:docMk/>
          <pc:sldMk cId="0" sldId="271"/>
        </pc:sldMkLst>
      </pc:sldChg>
      <pc:sldChg chg="del">
        <pc:chgData name="Ryan Souza" userId="15bc747b40da01e0" providerId="LiveId" clId="{FEB74106-F247-4DCF-A765-C4B00E57C664}" dt="2023-11-07T20:57:37.452" v="2" actId="2696"/>
        <pc:sldMkLst>
          <pc:docMk/>
          <pc:sldMk cId="0" sldId="283"/>
        </pc:sldMkLst>
      </pc:sldChg>
      <pc:sldMasterChg chg="del delSldLayout">
        <pc:chgData name="Ryan Souza" userId="15bc747b40da01e0" providerId="LiveId" clId="{FEB74106-F247-4DCF-A765-C4B00E57C664}" dt="2023-11-07T20:57:35.047" v="1" actId="2696"/>
        <pc:sldMasterMkLst>
          <pc:docMk/>
          <pc:sldMasterMk cId="0" sldId="2147483704"/>
        </pc:sldMasterMkLst>
        <pc:sldLayoutChg chg="del">
          <pc:chgData name="Ryan Souza" userId="15bc747b40da01e0" providerId="LiveId" clId="{FEB74106-F247-4DCF-A765-C4B00E57C664}" dt="2023-11-07T20:57:26.590" v="0" actId="2696"/>
          <pc:sldLayoutMkLst>
            <pc:docMk/>
            <pc:sldMasterMk cId="0" sldId="2147483704"/>
            <pc:sldLayoutMk cId="0" sldId="2147483705"/>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06"/>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07"/>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08"/>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09"/>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10"/>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11"/>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12"/>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13"/>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14"/>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15"/>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16"/>
          </pc:sldLayoutMkLst>
        </pc:sldLayoutChg>
        <pc:sldLayoutChg chg="del">
          <pc:chgData name="Ryan Souza" userId="15bc747b40da01e0" providerId="LiveId" clId="{FEB74106-F247-4DCF-A765-C4B00E57C664}" dt="2023-11-07T20:57:35.047" v="1" actId="2696"/>
          <pc:sldLayoutMkLst>
            <pc:docMk/>
            <pc:sldMasterMk cId="0" sldId="2147483704"/>
            <pc:sldLayoutMk cId="0" sldId="2147483717"/>
          </pc:sldLayoutMkLst>
        </pc:sldLayoutChg>
        <pc:sldLayoutChg chg="del">
          <pc:chgData name="Ryan Souza" userId="15bc747b40da01e0" providerId="LiveId" clId="{FEB74106-F247-4DCF-A765-C4B00E57C664}" dt="2023-11-07T20:57:35.047" v="1" actId="2696"/>
          <pc:sldLayoutMkLst>
            <pc:docMk/>
            <pc:sldMasterMk cId="0" sldId="2147483704"/>
            <pc:sldLayoutMk cId="2704798915" sldId="2147483896"/>
          </pc:sldLayoutMkLst>
        </pc:sldLayoutChg>
      </pc:sldMasterChg>
      <pc:sldMasterChg chg="delSldLayout">
        <pc:chgData name="Ryan Souza" userId="15bc747b40da01e0" providerId="LiveId" clId="{FEB74106-F247-4DCF-A765-C4B00E57C664}" dt="2023-11-07T20:57:42.369" v="3" actId="2696"/>
        <pc:sldMasterMkLst>
          <pc:docMk/>
          <pc:sldMasterMk cId="0" sldId="2147483718"/>
        </pc:sldMasterMkLst>
        <pc:sldLayoutChg chg="del">
          <pc:chgData name="Ryan Souza" userId="15bc747b40da01e0" providerId="LiveId" clId="{FEB74106-F247-4DCF-A765-C4B00E57C664}" dt="2023-11-07T20:57:42.369" v="3" actId="2696"/>
          <pc:sldLayoutMkLst>
            <pc:docMk/>
            <pc:sldMasterMk cId="0" sldId="2147483718"/>
            <pc:sldLayoutMk cId="1429758878" sldId="2147483897"/>
          </pc:sldLayoutMkLst>
        </pc:sldLayoutChg>
      </pc:sldMasterChg>
      <pc:sldMasterChg chg="del delSldLayout">
        <pc:chgData name="Ryan Souza" userId="15bc747b40da01e0" providerId="LiveId" clId="{FEB74106-F247-4DCF-A765-C4B00E57C664}" dt="2023-11-07T20:57:37.452" v="2" actId="2696"/>
        <pc:sldMasterMkLst>
          <pc:docMk/>
          <pc:sldMasterMk cId="0" sldId="2147483731"/>
        </pc:sldMasterMkLst>
        <pc:sldLayoutChg chg="del">
          <pc:chgData name="Ryan Souza" userId="15bc747b40da01e0" providerId="LiveId" clId="{FEB74106-F247-4DCF-A765-C4B00E57C664}" dt="2023-11-07T20:57:37.452" v="2" actId="2696"/>
          <pc:sldLayoutMkLst>
            <pc:docMk/>
            <pc:sldMasterMk cId="0" sldId="2147483731"/>
            <pc:sldLayoutMk cId="0" sldId="2147483732"/>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33"/>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34"/>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35"/>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36"/>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37"/>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38"/>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39"/>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40"/>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41"/>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42"/>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43"/>
          </pc:sldLayoutMkLst>
        </pc:sldLayoutChg>
        <pc:sldLayoutChg chg="del">
          <pc:chgData name="Ryan Souza" userId="15bc747b40da01e0" providerId="LiveId" clId="{FEB74106-F247-4DCF-A765-C4B00E57C664}" dt="2023-11-07T20:57:37.452" v="2" actId="2696"/>
          <pc:sldLayoutMkLst>
            <pc:docMk/>
            <pc:sldMasterMk cId="0" sldId="2147483731"/>
            <pc:sldLayoutMk cId="0" sldId="2147483744"/>
          </pc:sldLayoutMkLst>
        </pc:sldLayoutChg>
      </pc:sldMasterChg>
    </pc:docChg>
  </pc:docChgLst>
  <pc:docChgLst>
    <pc:chgData name="Ryan Souza" userId="15bc747b40da01e0" providerId="LiveId" clId="{DE255C46-88CD-4793-B335-6B2B259EA51D}"/>
    <pc:docChg chg="custSel addSld delSld modSld sldOrd delMainMaster">
      <pc:chgData name="Ryan Souza" userId="15bc747b40da01e0" providerId="LiveId" clId="{DE255C46-88CD-4793-B335-6B2B259EA51D}" dt="2023-11-07T20:55:57.324" v="56"/>
      <pc:docMkLst>
        <pc:docMk/>
      </pc:docMkLst>
      <pc:sldChg chg="del">
        <pc:chgData name="Ryan Souza" userId="15bc747b40da01e0" providerId="LiveId" clId="{DE255C46-88CD-4793-B335-6B2B259EA51D}" dt="2023-11-07T20:50:03.096" v="21" actId="47"/>
        <pc:sldMkLst>
          <pc:docMk/>
          <pc:sldMk cId="0" sldId="256"/>
        </pc:sldMkLst>
      </pc:sldChg>
      <pc:sldChg chg="del">
        <pc:chgData name="Ryan Souza" userId="15bc747b40da01e0" providerId="LiveId" clId="{DE255C46-88CD-4793-B335-6B2B259EA51D}" dt="2023-11-07T20:50:23.394" v="23" actId="47"/>
        <pc:sldMkLst>
          <pc:docMk/>
          <pc:sldMk cId="0" sldId="257"/>
        </pc:sldMkLst>
      </pc:sldChg>
      <pc:sldChg chg="del">
        <pc:chgData name="Ryan Souza" userId="15bc747b40da01e0" providerId="LiveId" clId="{DE255C46-88CD-4793-B335-6B2B259EA51D}" dt="2023-11-07T20:50:30.682" v="25" actId="47"/>
        <pc:sldMkLst>
          <pc:docMk/>
          <pc:sldMk cId="0" sldId="258"/>
        </pc:sldMkLst>
      </pc:sldChg>
      <pc:sldChg chg="del">
        <pc:chgData name="Ryan Souza" userId="15bc747b40da01e0" providerId="LiveId" clId="{DE255C46-88CD-4793-B335-6B2B259EA51D}" dt="2023-11-07T20:50:56.717" v="29" actId="47"/>
        <pc:sldMkLst>
          <pc:docMk/>
          <pc:sldMk cId="0" sldId="259"/>
        </pc:sldMkLst>
      </pc:sldChg>
      <pc:sldChg chg="add del ord">
        <pc:chgData name="Ryan Souza" userId="15bc747b40da01e0" providerId="LiveId" clId="{DE255C46-88CD-4793-B335-6B2B259EA51D}" dt="2023-11-07T20:51:00.521" v="31"/>
        <pc:sldMkLst>
          <pc:docMk/>
          <pc:sldMk cId="0" sldId="260"/>
        </pc:sldMkLst>
      </pc:sldChg>
      <pc:sldChg chg="add del">
        <pc:chgData name="Ryan Souza" userId="15bc747b40da01e0" providerId="LiveId" clId="{DE255C46-88CD-4793-B335-6B2B259EA51D}" dt="2023-11-07T20:51:06.287" v="32"/>
        <pc:sldMkLst>
          <pc:docMk/>
          <pc:sldMk cId="0" sldId="261"/>
        </pc:sldMkLst>
      </pc:sldChg>
      <pc:sldChg chg="add del">
        <pc:chgData name="Ryan Souza" userId="15bc747b40da01e0" providerId="LiveId" clId="{DE255C46-88CD-4793-B335-6B2B259EA51D}" dt="2023-11-07T20:52:19.502" v="36"/>
        <pc:sldMkLst>
          <pc:docMk/>
          <pc:sldMk cId="0" sldId="262"/>
        </pc:sldMkLst>
      </pc:sldChg>
      <pc:sldChg chg="add del delCm">
        <pc:chgData name="Ryan Souza" userId="15bc747b40da01e0" providerId="LiveId" clId="{DE255C46-88CD-4793-B335-6B2B259EA51D}" dt="2023-11-07T20:52:34.158" v="38" actId="1592"/>
        <pc:sldMkLst>
          <pc:docMk/>
          <pc:sldMk cId="0" sldId="263"/>
        </pc:sldMkLst>
      </pc:sldChg>
      <pc:sldChg chg="del">
        <pc:chgData name="Ryan Souza" userId="15bc747b40da01e0" providerId="LiveId" clId="{DE255C46-88CD-4793-B335-6B2B259EA51D}" dt="2023-11-07T20:08:11.144" v="2" actId="2696"/>
        <pc:sldMkLst>
          <pc:docMk/>
          <pc:sldMk cId="0" sldId="264"/>
        </pc:sldMkLst>
      </pc:sldChg>
      <pc:sldChg chg="ord">
        <pc:chgData name="Ryan Souza" userId="15bc747b40da01e0" providerId="LiveId" clId="{DE255C46-88CD-4793-B335-6B2B259EA51D}" dt="2023-11-07T20:55:41.289" v="54"/>
        <pc:sldMkLst>
          <pc:docMk/>
          <pc:sldMk cId="0" sldId="265"/>
        </pc:sldMkLst>
      </pc:sldChg>
      <pc:sldChg chg="del">
        <pc:chgData name="Ryan Souza" userId="15bc747b40da01e0" providerId="LiveId" clId="{DE255C46-88CD-4793-B335-6B2B259EA51D}" dt="2023-11-07T20:52:21.233" v="37" actId="47"/>
        <pc:sldMkLst>
          <pc:docMk/>
          <pc:sldMk cId="0" sldId="266"/>
        </pc:sldMkLst>
      </pc:sldChg>
      <pc:sldChg chg="add del ord">
        <pc:chgData name="Ryan Souza" userId="15bc747b40da01e0" providerId="LiveId" clId="{DE255C46-88CD-4793-B335-6B2B259EA51D}" dt="2023-11-07T20:55:57.324" v="56"/>
        <pc:sldMkLst>
          <pc:docMk/>
          <pc:sldMk cId="0" sldId="267"/>
        </pc:sldMkLst>
      </pc:sldChg>
      <pc:sldChg chg="del">
        <pc:chgData name="Ryan Souza" userId="15bc747b40da01e0" providerId="LiveId" clId="{DE255C46-88CD-4793-B335-6B2B259EA51D}" dt="2023-11-07T20:53:11.732" v="41" actId="2696"/>
        <pc:sldMkLst>
          <pc:docMk/>
          <pc:sldMk cId="0" sldId="268"/>
        </pc:sldMkLst>
      </pc:sldChg>
      <pc:sldChg chg="modSp add del mod">
        <pc:chgData name="Ryan Souza" userId="15bc747b40da01e0" providerId="LiveId" clId="{DE255C46-88CD-4793-B335-6B2B259EA51D}" dt="2023-11-07T20:53:26.445" v="42"/>
        <pc:sldMkLst>
          <pc:docMk/>
          <pc:sldMk cId="0" sldId="269"/>
        </pc:sldMkLst>
        <pc:spChg chg="mod">
          <ac:chgData name="Ryan Souza" userId="15bc747b40da01e0" providerId="LiveId" clId="{DE255C46-88CD-4793-B335-6B2B259EA51D}" dt="2023-11-07T20:09:24.090" v="7" actId="20577"/>
          <ac:spMkLst>
            <pc:docMk/>
            <pc:sldMk cId="0" sldId="269"/>
            <ac:spMk id="1597" creationId="{00000000-0000-0000-0000-000000000000}"/>
          </ac:spMkLst>
        </pc:spChg>
      </pc:sldChg>
      <pc:sldChg chg="add del">
        <pc:chgData name="Ryan Souza" userId="15bc747b40da01e0" providerId="LiveId" clId="{DE255C46-88CD-4793-B335-6B2B259EA51D}" dt="2023-11-07T20:53:45.753" v="44"/>
        <pc:sldMkLst>
          <pc:docMk/>
          <pc:sldMk cId="0" sldId="270"/>
        </pc:sldMkLst>
      </pc:sldChg>
      <pc:sldChg chg="add del">
        <pc:chgData name="Ryan Souza" userId="15bc747b40da01e0" providerId="LiveId" clId="{DE255C46-88CD-4793-B335-6B2B259EA51D}" dt="2023-11-07T20:53:57.872" v="46"/>
        <pc:sldMkLst>
          <pc:docMk/>
          <pc:sldMk cId="0" sldId="271"/>
        </pc:sldMkLst>
      </pc:sldChg>
      <pc:sldChg chg="add del setBg">
        <pc:chgData name="Ryan Souza" userId="15bc747b40da01e0" providerId="LiveId" clId="{DE255C46-88CD-4793-B335-6B2B259EA51D}" dt="2023-11-07T20:54:04.065" v="47"/>
        <pc:sldMkLst>
          <pc:docMk/>
          <pc:sldMk cId="0" sldId="272"/>
        </pc:sldMkLst>
      </pc:sldChg>
      <pc:sldChg chg="del">
        <pc:chgData name="Ryan Souza" userId="15bc747b40da01e0" providerId="LiveId" clId="{DE255C46-88CD-4793-B335-6B2B259EA51D}" dt="2023-11-07T20:09:06.952" v="6" actId="2696"/>
        <pc:sldMkLst>
          <pc:docMk/>
          <pc:sldMk cId="0" sldId="273"/>
        </pc:sldMkLst>
      </pc:sldChg>
      <pc:sldChg chg="del">
        <pc:chgData name="Ryan Souza" userId="15bc747b40da01e0" providerId="LiveId" clId="{DE255C46-88CD-4793-B335-6B2B259EA51D}" dt="2023-11-07T20:09:41.445" v="8" actId="2696"/>
        <pc:sldMkLst>
          <pc:docMk/>
          <pc:sldMk cId="0" sldId="274"/>
        </pc:sldMkLst>
      </pc:sldChg>
      <pc:sldChg chg="del">
        <pc:chgData name="Ryan Souza" userId="15bc747b40da01e0" providerId="LiveId" clId="{DE255C46-88CD-4793-B335-6B2B259EA51D}" dt="2023-11-07T20:09:45.070" v="9" actId="2696"/>
        <pc:sldMkLst>
          <pc:docMk/>
          <pc:sldMk cId="0" sldId="275"/>
        </pc:sldMkLst>
      </pc:sldChg>
      <pc:sldChg chg="del">
        <pc:chgData name="Ryan Souza" userId="15bc747b40da01e0" providerId="LiveId" clId="{DE255C46-88CD-4793-B335-6B2B259EA51D}" dt="2023-11-07T20:53:36.834" v="43" actId="47"/>
        <pc:sldMkLst>
          <pc:docMk/>
          <pc:sldMk cId="0" sldId="276"/>
        </pc:sldMkLst>
      </pc:sldChg>
      <pc:sldChg chg="del">
        <pc:chgData name="Ryan Souza" userId="15bc747b40da01e0" providerId="LiveId" clId="{DE255C46-88CD-4793-B335-6B2B259EA51D}" dt="2023-11-07T20:09:53.134" v="10" actId="2696"/>
        <pc:sldMkLst>
          <pc:docMk/>
          <pc:sldMk cId="0" sldId="277"/>
        </pc:sldMkLst>
      </pc:sldChg>
      <pc:sldChg chg="del">
        <pc:chgData name="Ryan Souza" userId="15bc747b40da01e0" providerId="LiveId" clId="{DE255C46-88CD-4793-B335-6B2B259EA51D}" dt="2023-11-07T20:09:58.684" v="11" actId="2696"/>
        <pc:sldMkLst>
          <pc:docMk/>
          <pc:sldMk cId="0" sldId="278"/>
        </pc:sldMkLst>
      </pc:sldChg>
      <pc:sldChg chg="del">
        <pc:chgData name="Ryan Souza" userId="15bc747b40da01e0" providerId="LiveId" clId="{DE255C46-88CD-4793-B335-6B2B259EA51D}" dt="2023-11-07T20:53:52.493" v="45" actId="47"/>
        <pc:sldMkLst>
          <pc:docMk/>
          <pc:sldMk cId="0" sldId="279"/>
        </pc:sldMkLst>
      </pc:sldChg>
      <pc:sldChg chg="del">
        <pc:chgData name="Ryan Souza" userId="15bc747b40da01e0" providerId="LiveId" clId="{DE255C46-88CD-4793-B335-6B2B259EA51D}" dt="2023-11-07T20:11:27.729" v="12" actId="2696"/>
        <pc:sldMkLst>
          <pc:docMk/>
          <pc:sldMk cId="0" sldId="280"/>
        </pc:sldMkLst>
      </pc:sldChg>
      <pc:sldChg chg="del">
        <pc:chgData name="Ryan Souza" userId="15bc747b40da01e0" providerId="LiveId" clId="{DE255C46-88CD-4793-B335-6B2B259EA51D}" dt="2023-11-07T20:11:42.519" v="13" actId="2696"/>
        <pc:sldMkLst>
          <pc:docMk/>
          <pc:sldMk cId="0" sldId="281"/>
        </pc:sldMkLst>
      </pc:sldChg>
      <pc:sldChg chg="del">
        <pc:chgData name="Ryan Souza" userId="15bc747b40da01e0" providerId="LiveId" clId="{DE255C46-88CD-4793-B335-6B2B259EA51D}" dt="2023-11-07T20:12:26.911" v="14" actId="2696"/>
        <pc:sldMkLst>
          <pc:docMk/>
          <pc:sldMk cId="0" sldId="282"/>
        </pc:sldMkLst>
      </pc:sldChg>
      <pc:sldChg chg="ord">
        <pc:chgData name="Ryan Souza" userId="15bc747b40da01e0" providerId="LiveId" clId="{DE255C46-88CD-4793-B335-6B2B259EA51D}" dt="2023-11-07T20:54:16.981" v="49"/>
        <pc:sldMkLst>
          <pc:docMk/>
          <pc:sldMk cId="0" sldId="283"/>
        </pc:sldMkLst>
      </pc:sldChg>
      <pc:sldChg chg="del">
        <pc:chgData name="Ryan Souza" userId="15bc747b40da01e0" providerId="LiveId" clId="{DE255C46-88CD-4793-B335-6B2B259EA51D}" dt="2023-11-07T20:12:35.058" v="15" actId="2696"/>
        <pc:sldMkLst>
          <pc:docMk/>
          <pc:sldMk cId="0" sldId="284"/>
        </pc:sldMkLst>
      </pc:sldChg>
      <pc:sldChg chg="del">
        <pc:chgData name="Ryan Souza" userId="15bc747b40da01e0" providerId="LiveId" clId="{DE255C46-88CD-4793-B335-6B2B259EA51D}" dt="2023-11-07T20:29:09.166" v="16" actId="2696"/>
        <pc:sldMkLst>
          <pc:docMk/>
          <pc:sldMk cId="0" sldId="285"/>
        </pc:sldMkLst>
      </pc:sldChg>
      <pc:sldChg chg="ord">
        <pc:chgData name="Ryan Souza" userId="15bc747b40da01e0" providerId="LiveId" clId="{DE255C46-88CD-4793-B335-6B2B259EA51D}" dt="2023-11-07T20:54:30.502" v="51"/>
        <pc:sldMkLst>
          <pc:docMk/>
          <pc:sldMk cId="0" sldId="286"/>
        </pc:sldMkLst>
      </pc:sldChg>
      <pc:sldChg chg="del">
        <pc:chgData name="Ryan Souza" userId="15bc747b40da01e0" providerId="LiveId" clId="{DE255C46-88CD-4793-B335-6B2B259EA51D}" dt="2023-11-07T20:29:33.607" v="17" actId="2696"/>
        <pc:sldMkLst>
          <pc:docMk/>
          <pc:sldMk cId="0" sldId="287"/>
        </pc:sldMkLst>
      </pc:sldChg>
      <pc:sldChg chg="del">
        <pc:chgData name="Ryan Souza" userId="15bc747b40da01e0" providerId="LiveId" clId="{DE255C46-88CD-4793-B335-6B2B259EA51D}" dt="2023-11-07T20:29:37.418" v="18" actId="2696"/>
        <pc:sldMkLst>
          <pc:docMk/>
          <pc:sldMk cId="0" sldId="288"/>
        </pc:sldMkLst>
      </pc:sldChg>
      <pc:sldChg chg="del">
        <pc:chgData name="Ryan Souza" userId="15bc747b40da01e0" providerId="LiveId" clId="{DE255C46-88CD-4793-B335-6B2B259EA51D}" dt="2023-11-07T20:29:46.188" v="19" actId="2696"/>
        <pc:sldMkLst>
          <pc:docMk/>
          <pc:sldMk cId="0" sldId="289"/>
        </pc:sldMkLst>
      </pc:sldChg>
      <pc:sldChg chg="del">
        <pc:chgData name="Ryan Souza" userId="15bc747b40da01e0" providerId="LiveId" clId="{DE255C46-88CD-4793-B335-6B2B259EA51D}" dt="2023-11-07T20:54:48.222" v="52" actId="47"/>
        <pc:sldMkLst>
          <pc:docMk/>
          <pc:sldMk cId="0" sldId="290"/>
        </pc:sldMkLst>
      </pc:sldChg>
      <pc:sldChg chg="add">
        <pc:chgData name="Ryan Souza" userId="15bc747b40da01e0" providerId="LiveId" clId="{DE255C46-88CD-4793-B335-6B2B259EA51D}" dt="2023-11-07T20:50:01.232" v="20"/>
        <pc:sldMkLst>
          <pc:docMk/>
          <pc:sldMk cId="0" sldId="291"/>
        </pc:sldMkLst>
      </pc:sldChg>
      <pc:sldChg chg="add">
        <pc:chgData name="Ryan Souza" userId="15bc747b40da01e0" providerId="LiveId" clId="{DE255C46-88CD-4793-B335-6B2B259EA51D}" dt="2023-11-07T20:50:21.209" v="22"/>
        <pc:sldMkLst>
          <pc:docMk/>
          <pc:sldMk cId="0" sldId="292"/>
        </pc:sldMkLst>
      </pc:sldChg>
      <pc:sldChg chg="add">
        <pc:chgData name="Ryan Souza" userId="15bc747b40da01e0" providerId="LiveId" clId="{DE255C46-88CD-4793-B335-6B2B259EA51D}" dt="2023-11-07T20:50:28.829" v="24"/>
        <pc:sldMkLst>
          <pc:docMk/>
          <pc:sldMk cId="0" sldId="293"/>
        </pc:sldMkLst>
      </pc:sldChg>
      <pc:sldChg chg="add">
        <pc:chgData name="Ryan Souza" userId="15bc747b40da01e0" providerId="LiveId" clId="{DE255C46-88CD-4793-B335-6B2B259EA51D}" dt="2023-11-07T20:50:45.918" v="26"/>
        <pc:sldMkLst>
          <pc:docMk/>
          <pc:sldMk cId="0" sldId="294"/>
        </pc:sldMkLst>
      </pc:sldChg>
      <pc:sldMasterChg chg="del delSldLayout">
        <pc:chgData name="Ryan Souza" userId="15bc747b40da01e0" providerId="LiveId" clId="{DE255C46-88CD-4793-B335-6B2B259EA51D}" dt="2023-11-07T20:50:47.827" v="27" actId="47"/>
        <pc:sldMasterMkLst>
          <pc:docMk/>
          <pc:sldMasterMk cId="0" sldId="2147483665"/>
        </pc:sldMasterMkLst>
        <pc:sldLayoutChg chg="del">
          <pc:chgData name="Ryan Souza" userId="15bc747b40da01e0" providerId="LiveId" clId="{DE255C46-88CD-4793-B335-6B2B259EA51D}" dt="2023-11-07T20:50:30.682" v="25" actId="47"/>
          <pc:sldLayoutMkLst>
            <pc:docMk/>
            <pc:sldMasterMk cId="0" sldId="2147483665"/>
            <pc:sldLayoutMk cId="0" sldId="2147483666"/>
          </pc:sldLayoutMkLst>
        </pc:sldLayoutChg>
        <pc:sldLayoutChg chg="del">
          <pc:chgData name="Ryan Souza" userId="15bc747b40da01e0" providerId="LiveId" clId="{DE255C46-88CD-4793-B335-6B2B259EA51D}" dt="2023-11-07T20:50:47.827" v="27" actId="47"/>
          <pc:sldLayoutMkLst>
            <pc:docMk/>
            <pc:sldMasterMk cId="0" sldId="2147483665"/>
            <pc:sldLayoutMk cId="0" sldId="2147483667"/>
          </pc:sldLayoutMkLst>
        </pc:sldLayoutChg>
        <pc:sldLayoutChg chg="del">
          <pc:chgData name="Ryan Souza" userId="15bc747b40da01e0" providerId="LiveId" clId="{DE255C46-88CD-4793-B335-6B2B259EA51D}" dt="2023-11-07T20:50:47.827" v="27" actId="47"/>
          <pc:sldLayoutMkLst>
            <pc:docMk/>
            <pc:sldMasterMk cId="0" sldId="2147483665"/>
            <pc:sldLayoutMk cId="0" sldId="2147483668"/>
          </pc:sldLayoutMkLst>
        </pc:sldLayoutChg>
        <pc:sldLayoutChg chg="del">
          <pc:chgData name="Ryan Souza" userId="15bc747b40da01e0" providerId="LiveId" clId="{DE255C46-88CD-4793-B335-6B2B259EA51D}" dt="2023-11-07T20:50:47.827" v="27" actId="47"/>
          <pc:sldLayoutMkLst>
            <pc:docMk/>
            <pc:sldMasterMk cId="0" sldId="2147483665"/>
            <pc:sldLayoutMk cId="0" sldId="2147483669"/>
          </pc:sldLayoutMkLst>
        </pc:sldLayoutChg>
        <pc:sldLayoutChg chg="del">
          <pc:chgData name="Ryan Souza" userId="15bc747b40da01e0" providerId="LiveId" clId="{DE255C46-88CD-4793-B335-6B2B259EA51D}" dt="2023-11-07T20:50:47.827" v="27" actId="47"/>
          <pc:sldLayoutMkLst>
            <pc:docMk/>
            <pc:sldMasterMk cId="0" sldId="2147483665"/>
            <pc:sldLayoutMk cId="0" sldId="2147483670"/>
          </pc:sldLayoutMkLst>
        </pc:sldLayoutChg>
        <pc:sldLayoutChg chg="del">
          <pc:chgData name="Ryan Souza" userId="15bc747b40da01e0" providerId="LiveId" clId="{DE255C46-88CD-4793-B335-6B2B259EA51D}" dt="2023-11-07T20:50:47.827" v="27" actId="47"/>
          <pc:sldLayoutMkLst>
            <pc:docMk/>
            <pc:sldMasterMk cId="0" sldId="2147483665"/>
            <pc:sldLayoutMk cId="0" sldId="2147483671"/>
          </pc:sldLayoutMkLst>
        </pc:sldLayoutChg>
        <pc:sldLayoutChg chg="del">
          <pc:chgData name="Ryan Souza" userId="15bc747b40da01e0" providerId="LiveId" clId="{DE255C46-88CD-4793-B335-6B2B259EA51D}" dt="2023-11-07T20:50:47.827" v="27" actId="47"/>
          <pc:sldLayoutMkLst>
            <pc:docMk/>
            <pc:sldMasterMk cId="0" sldId="2147483665"/>
            <pc:sldLayoutMk cId="0" sldId="2147483672"/>
          </pc:sldLayoutMkLst>
        </pc:sldLayoutChg>
        <pc:sldLayoutChg chg="del">
          <pc:chgData name="Ryan Souza" userId="15bc747b40da01e0" providerId="LiveId" clId="{DE255C46-88CD-4793-B335-6B2B259EA51D}" dt="2023-11-07T20:50:47.827" v="27" actId="47"/>
          <pc:sldLayoutMkLst>
            <pc:docMk/>
            <pc:sldMasterMk cId="0" sldId="2147483665"/>
            <pc:sldLayoutMk cId="0" sldId="2147483673"/>
          </pc:sldLayoutMkLst>
        </pc:sldLayoutChg>
      </pc:sldMasterChg>
      <pc:sldMasterChg chg="del delSldLayout">
        <pc:chgData name="Ryan Souza" userId="15bc747b40da01e0" providerId="LiveId" clId="{DE255C46-88CD-4793-B335-6B2B259EA51D}" dt="2023-11-07T20:50:56.717" v="29" actId="47"/>
        <pc:sldMasterMkLst>
          <pc:docMk/>
          <pc:sldMasterMk cId="0" sldId="2147483674"/>
        </pc:sldMasterMkLst>
        <pc:sldLayoutChg chg="del">
          <pc:chgData name="Ryan Souza" userId="15bc747b40da01e0" providerId="LiveId" clId="{DE255C46-88CD-4793-B335-6B2B259EA51D}" dt="2023-11-07T20:50:56.717" v="29" actId="47"/>
          <pc:sldLayoutMkLst>
            <pc:docMk/>
            <pc:sldMasterMk cId="0" sldId="2147483674"/>
            <pc:sldLayoutMk cId="0" sldId="2147483675"/>
          </pc:sldLayoutMkLst>
        </pc:sldLayoutChg>
        <pc:sldLayoutChg chg="del">
          <pc:chgData name="Ryan Souza" userId="15bc747b40da01e0" providerId="LiveId" clId="{DE255C46-88CD-4793-B335-6B2B259EA51D}" dt="2023-11-07T20:07:32.466" v="0" actId="2696"/>
          <pc:sldLayoutMkLst>
            <pc:docMk/>
            <pc:sldMasterMk cId="0" sldId="2147483674"/>
            <pc:sldLayoutMk cId="0" sldId="2147483676"/>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77"/>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78"/>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79"/>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80"/>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81"/>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82"/>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83"/>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84"/>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85"/>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86"/>
          </pc:sldLayoutMkLst>
        </pc:sldLayoutChg>
        <pc:sldLayoutChg chg="del">
          <pc:chgData name="Ryan Souza" userId="15bc747b40da01e0" providerId="LiveId" clId="{DE255C46-88CD-4793-B335-6B2B259EA51D}" dt="2023-11-07T20:50:56.717" v="29" actId="47"/>
          <pc:sldLayoutMkLst>
            <pc:docMk/>
            <pc:sldMasterMk cId="0" sldId="2147483674"/>
            <pc:sldLayoutMk cId="0" sldId="2147483687"/>
          </pc:sldLayoutMkLst>
        </pc:sldLayoutChg>
      </pc:sldMasterChg>
      <pc:sldMasterChg chg="del delSldLayout">
        <pc:chgData name="Ryan Souza" userId="15bc747b40da01e0" providerId="LiveId" clId="{DE255C46-88CD-4793-B335-6B2B259EA51D}" dt="2023-11-07T20:08:11.144" v="2" actId="2696"/>
        <pc:sldMasterMkLst>
          <pc:docMk/>
          <pc:sldMasterMk cId="0" sldId="2147483688"/>
        </pc:sldMasterMkLst>
        <pc:sldLayoutChg chg="del">
          <pc:chgData name="Ryan Souza" userId="15bc747b40da01e0" providerId="LiveId" clId="{DE255C46-88CD-4793-B335-6B2B259EA51D}" dt="2023-11-07T20:07:34.334" v="1" actId="2696"/>
          <pc:sldLayoutMkLst>
            <pc:docMk/>
            <pc:sldMasterMk cId="0" sldId="2147483688"/>
            <pc:sldLayoutMk cId="0" sldId="2147483689"/>
          </pc:sldLayoutMkLst>
        </pc:sldLayoutChg>
        <pc:sldLayoutChg chg="del">
          <pc:chgData name="Ryan Souza" userId="15bc747b40da01e0" providerId="LiveId" clId="{DE255C46-88CD-4793-B335-6B2B259EA51D}" dt="2023-11-07T20:08:11.144" v="2" actId="2696"/>
          <pc:sldLayoutMkLst>
            <pc:docMk/>
            <pc:sldMasterMk cId="0" sldId="2147483688"/>
            <pc:sldLayoutMk cId="0" sldId="2147483690"/>
          </pc:sldLayoutMkLst>
        </pc:sldLayoutChg>
        <pc:sldLayoutChg chg="del">
          <pc:chgData name="Ryan Souza" userId="15bc747b40da01e0" providerId="LiveId" clId="{DE255C46-88CD-4793-B335-6B2B259EA51D}" dt="2023-11-07T20:08:11.144" v="2" actId="2696"/>
          <pc:sldLayoutMkLst>
            <pc:docMk/>
            <pc:sldMasterMk cId="0" sldId="2147483688"/>
            <pc:sldLayoutMk cId="0" sldId="2147483691"/>
          </pc:sldLayoutMkLst>
        </pc:sldLayoutChg>
        <pc:sldLayoutChg chg="del">
          <pc:chgData name="Ryan Souza" userId="15bc747b40da01e0" providerId="LiveId" clId="{DE255C46-88CD-4793-B335-6B2B259EA51D}" dt="2023-11-07T20:08:11.144" v="2" actId="2696"/>
          <pc:sldLayoutMkLst>
            <pc:docMk/>
            <pc:sldMasterMk cId="0" sldId="2147483688"/>
            <pc:sldLayoutMk cId="0" sldId="2147483692"/>
          </pc:sldLayoutMkLst>
        </pc:sldLayoutChg>
        <pc:sldLayoutChg chg="del">
          <pc:chgData name="Ryan Souza" userId="15bc747b40da01e0" providerId="LiveId" clId="{DE255C46-88CD-4793-B335-6B2B259EA51D}" dt="2023-11-07T20:08:11.144" v="2" actId="2696"/>
          <pc:sldLayoutMkLst>
            <pc:docMk/>
            <pc:sldMasterMk cId="0" sldId="2147483688"/>
            <pc:sldLayoutMk cId="0" sldId="2147483693"/>
          </pc:sldLayoutMkLst>
        </pc:sldLayoutChg>
        <pc:sldLayoutChg chg="del">
          <pc:chgData name="Ryan Souza" userId="15bc747b40da01e0" providerId="LiveId" clId="{DE255C46-88CD-4793-B335-6B2B259EA51D}" dt="2023-11-07T20:08:11.144" v="2" actId="2696"/>
          <pc:sldLayoutMkLst>
            <pc:docMk/>
            <pc:sldMasterMk cId="0" sldId="2147483688"/>
            <pc:sldLayoutMk cId="0" sldId="2147483694"/>
          </pc:sldLayoutMkLst>
        </pc:sldLayoutChg>
      </pc:sldMasterChg>
      <pc:sldMasterChg chg="delSldLayout">
        <pc:chgData name="Ryan Souza" userId="15bc747b40da01e0" providerId="LiveId" clId="{DE255C46-88CD-4793-B335-6B2B259EA51D}" dt="2023-11-07T20:52:21.233" v="37" actId="47"/>
        <pc:sldMasterMkLst>
          <pc:docMk/>
          <pc:sldMasterMk cId="0" sldId="2147483695"/>
        </pc:sldMasterMkLst>
        <pc:sldLayoutChg chg="del">
          <pc:chgData name="Ryan Souza" userId="15bc747b40da01e0" providerId="LiveId" clId="{DE255C46-88CD-4793-B335-6B2B259EA51D}" dt="2023-11-07T20:52:21.233" v="37" actId="47"/>
          <pc:sldLayoutMkLst>
            <pc:docMk/>
            <pc:sldMasterMk cId="0" sldId="2147483695"/>
            <pc:sldLayoutMk cId="0" sldId="2147483696"/>
          </pc:sldLayoutMkLst>
        </pc:sldLayoutChg>
      </pc:sldMasterChg>
      <pc:sldMasterChg chg="delSldLayout">
        <pc:chgData name="Ryan Souza" userId="15bc747b40da01e0" providerId="LiveId" clId="{DE255C46-88CD-4793-B335-6B2B259EA51D}" dt="2023-11-07T20:53:11.732" v="41" actId="2696"/>
        <pc:sldMasterMkLst>
          <pc:docMk/>
          <pc:sldMasterMk cId="0" sldId="2147483718"/>
        </pc:sldMasterMkLst>
        <pc:sldLayoutChg chg="del">
          <pc:chgData name="Ryan Souza" userId="15bc747b40da01e0" providerId="LiveId" clId="{DE255C46-88CD-4793-B335-6B2B259EA51D}" dt="2023-11-07T20:53:11.732" v="41" actId="2696"/>
          <pc:sldLayoutMkLst>
            <pc:docMk/>
            <pc:sldMasterMk cId="0" sldId="2147483718"/>
            <pc:sldLayoutMk cId="0" sldId="2147483719"/>
          </pc:sldLayoutMkLst>
        </pc:sldLayoutChg>
      </pc:sldMasterChg>
      <pc:sldMasterChg chg="del delSldLayout">
        <pc:chgData name="Ryan Souza" userId="15bc747b40da01e0" providerId="LiveId" clId="{DE255C46-88CD-4793-B335-6B2B259EA51D}" dt="2023-11-07T20:29:09.166" v="16" actId="2696"/>
        <pc:sldMasterMkLst>
          <pc:docMk/>
          <pc:sldMasterMk cId="0" sldId="2147483745"/>
        </pc:sldMasterMkLst>
        <pc:sldLayoutChg chg="del">
          <pc:chgData name="Ryan Souza" userId="15bc747b40da01e0" providerId="LiveId" clId="{DE255C46-88CD-4793-B335-6B2B259EA51D}" dt="2023-11-07T20:08:33.084" v="3" actId="2696"/>
          <pc:sldLayoutMkLst>
            <pc:docMk/>
            <pc:sldMasterMk cId="0" sldId="2147483745"/>
            <pc:sldLayoutMk cId="0" sldId="2147483746"/>
          </pc:sldLayoutMkLst>
        </pc:sldLayoutChg>
        <pc:sldLayoutChg chg="del">
          <pc:chgData name="Ryan Souza" userId="15bc747b40da01e0" providerId="LiveId" clId="{DE255C46-88CD-4793-B335-6B2B259EA51D}" dt="2023-11-07T20:29:09.166" v="16" actId="2696"/>
          <pc:sldLayoutMkLst>
            <pc:docMk/>
            <pc:sldMasterMk cId="0" sldId="2147483745"/>
            <pc:sldLayoutMk cId="0" sldId="2147483747"/>
          </pc:sldLayoutMkLst>
        </pc:sldLayoutChg>
        <pc:sldLayoutChg chg="del">
          <pc:chgData name="Ryan Souza" userId="15bc747b40da01e0" providerId="LiveId" clId="{DE255C46-88CD-4793-B335-6B2B259EA51D}" dt="2023-11-07T20:29:09.166" v="16" actId="2696"/>
          <pc:sldLayoutMkLst>
            <pc:docMk/>
            <pc:sldMasterMk cId="0" sldId="2147483745"/>
            <pc:sldLayoutMk cId="0" sldId="2147483748"/>
          </pc:sldLayoutMkLst>
        </pc:sldLayoutChg>
        <pc:sldLayoutChg chg="del">
          <pc:chgData name="Ryan Souza" userId="15bc747b40da01e0" providerId="LiveId" clId="{DE255C46-88CD-4793-B335-6B2B259EA51D}" dt="2023-11-07T20:29:09.166" v="16" actId="2696"/>
          <pc:sldLayoutMkLst>
            <pc:docMk/>
            <pc:sldMasterMk cId="0" sldId="2147483745"/>
            <pc:sldLayoutMk cId="0" sldId="2147483749"/>
          </pc:sldLayoutMkLst>
        </pc:sldLayoutChg>
        <pc:sldLayoutChg chg="del">
          <pc:chgData name="Ryan Souza" userId="15bc747b40da01e0" providerId="LiveId" clId="{DE255C46-88CD-4793-B335-6B2B259EA51D}" dt="2023-11-07T20:29:09.166" v="16" actId="2696"/>
          <pc:sldLayoutMkLst>
            <pc:docMk/>
            <pc:sldMasterMk cId="0" sldId="2147483745"/>
            <pc:sldLayoutMk cId="0" sldId="2147483750"/>
          </pc:sldLayoutMkLst>
        </pc:sldLayoutChg>
        <pc:sldLayoutChg chg="del">
          <pc:chgData name="Ryan Souza" userId="15bc747b40da01e0" providerId="LiveId" clId="{DE255C46-88CD-4793-B335-6B2B259EA51D}" dt="2023-11-07T20:29:09.166" v="16" actId="2696"/>
          <pc:sldLayoutMkLst>
            <pc:docMk/>
            <pc:sldMasterMk cId="0" sldId="2147483745"/>
            <pc:sldLayoutMk cId="0" sldId="2147483751"/>
          </pc:sldLayoutMkLst>
        </pc:sldLayoutChg>
      </pc:sldMasterChg>
      <pc:sldMasterChg chg="del delSldLayout">
        <pc:chgData name="Ryan Souza" userId="15bc747b40da01e0" providerId="LiveId" clId="{DE255C46-88CD-4793-B335-6B2B259EA51D}" dt="2023-11-07T20:08:54.744" v="4" actId="2696"/>
        <pc:sldMasterMkLst>
          <pc:docMk/>
          <pc:sldMasterMk cId="0" sldId="2147483752"/>
        </pc:sldMasterMkLst>
        <pc:sldLayoutChg chg="del">
          <pc:chgData name="Ryan Souza" userId="15bc747b40da01e0" providerId="LiveId" clId="{DE255C46-88CD-4793-B335-6B2B259EA51D}" dt="2023-11-07T20:08:54.744" v="4" actId="2696"/>
          <pc:sldLayoutMkLst>
            <pc:docMk/>
            <pc:sldMasterMk cId="0" sldId="2147483752"/>
            <pc:sldLayoutMk cId="0" sldId="2147483753"/>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54"/>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55"/>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56"/>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57"/>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58"/>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59"/>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60"/>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61"/>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62"/>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63"/>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64"/>
          </pc:sldLayoutMkLst>
        </pc:sldLayoutChg>
        <pc:sldLayoutChg chg="del">
          <pc:chgData name="Ryan Souza" userId="15bc747b40da01e0" providerId="LiveId" clId="{DE255C46-88CD-4793-B335-6B2B259EA51D}" dt="2023-11-07T20:08:54.744" v="4" actId="2696"/>
          <pc:sldLayoutMkLst>
            <pc:docMk/>
            <pc:sldMasterMk cId="0" sldId="2147483752"/>
            <pc:sldLayoutMk cId="0" sldId="2147483765"/>
          </pc:sldLayoutMkLst>
        </pc:sldLayoutChg>
      </pc:sldMasterChg>
      <pc:sldMasterChg chg="del delSldLayout">
        <pc:chgData name="Ryan Souza" userId="15bc747b40da01e0" providerId="LiveId" clId="{DE255C46-88CD-4793-B335-6B2B259EA51D}" dt="2023-11-07T20:09:01.116" v="5" actId="2696"/>
        <pc:sldMasterMkLst>
          <pc:docMk/>
          <pc:sldMasterMk cId="0" sldId="2147483766"/>
        </pc:sldMasterMkLst>
        <pc:sldLayoutChg chg="del">
          <pc:chgData name="Ryan Souza" userId="15bc747b40da01e0" providerId="LiveId" clId="{DE255C46-88CD-4793-B335-6B2B259EA51D}" dt="2023-11-07T20:09:01.116" v="5" actId="2696"/>
          <pc:sldLayoutMkLst>
            <pc:docMk/>
            <pc:sldMasterMk cId="0" sldId="2147483766"/>
            <pc:sldLayoutMk cId="0" sldId="2147483767"/>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68"/>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69"/>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0"/>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1"/>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2"/>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3"/>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4"/>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5"/>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6"/>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7"/>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8"/>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79"/>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0"/>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1"/>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2"/>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3"/>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4"/>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5"/>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6"/>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7"/>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8"/>
          </pc:sldLayoutMkLst>
        </pc:sldLayoutChg>
        <pc:sldLayoutChg chg="del">
          <pc:chgData name="Ryan Souza" userId="15bc747b40da01e0" providerId="LiveId" clId="{DE255C46-88CD-4793-B335-6B2B259EA51D}" dt="2023-11-07T20:09:01.116" v="5" actId="2696"/>
          <pc:sldLayoutMkLst>
            <pc:docMk/>
            <pc:sldMasterMk cId="0" sldId="2147483766"/>
            <pc:sldLayoutMk cId="0" sldId="2147483789"/>
          </pc:sldLayoutMkLst>
        </pc:sldLayoutChg>
      </pc:sldMasterChg>
      <pc:sldMasterChg chg="del delSldLayout">
        <pc:chgData name="Ryan Souza" userId="15bc747b40da01e0" providerId="LiveId" clId="{DE255C46-88CD-4793-B335-6B2B259EA51D}" dt="2023-11-07T20:09:45.070" v="9" actId="2696"/>
        <pc:sldMasterMkLst>
          <pc:docMk/>
          <pc:sldMasterMk cId="0" sldId="2147483790"/>
        </pc:sldMasterMkLst>
        <pc:sldLayoutChg chg="del">
          <pc:chgData name="Ryan Souza" userId="15bc747b40da01e0" providerId="LiveId" clId="{DE255C46-88CD-4793-B335-6B2B259EA51D}" dt="2023-11-07T20:09:45.070" v="9" actId="2696"/>
          <pc:sldLayoutMkLst>
            <pc:docMk/>
            <pc:sldMasterMk cId="0" sldId="2147483790"/>
            <pc:sldLayoutMk cId="0" sldId="2147483791"/>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792"/>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793"/>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794"/>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795"/>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796"/>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797"/>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798"/>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799"/>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800"/>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801"/>
          </pc:sldLayoutMkLst>
        </pc:sldLayoutChg>
        <pc:sldLayoutChg chg="del">
          <pc:chgData name="Ryan Souza" userId="15bc747b40da01e0" providerId="LiveId" clId="{DE255C46-88CD-4793-B335-6B2B259EA51D}" dt="2023-11-07T20:09:45.070" v="9" actId="2696"/>
          <pc:sldLayoutMkLst>
            <pc:docMk/>
            <pc:sldMasterMk cId="0" sldId="2147483790"/>
            <pc:sldLayoutMk cId="0" sldId="2147483802"/>
          </pc:sldLayoutMkLst>
        </pc:sldLayoutChg>
      </pc:sldMasterChg>
      <pc:sldMasterChg chg="del delSldLayout">
        <pc:chgData name="Ryan Souza" userId="15bc747b40da01e0" providerId="LiveId" clId="{DE255C46-88CD-4793-B335-6B2B259EA51D}" dt="2023-11-07T20:09:53.134" v="10" actId="2696"/>
        <pc:sldMasterMkLst>
          <pc:docMk/>
          <pc:sldMasterMk cId="0" sldId="2147483803"/>
        </pc:sldMasterMkLst>
        <pc:sldLayoutChg chg="del">
          <pc:chgData name="Ryan Souza" userId="15bc747b40da01e0" providerId="LiveId" clId="{DE255C46-88CD-4793-B335-6B2B259EA51D}" dt="2023-11-07T20:09:53.134" v="10" actId="2696"/>
          <pc:sldLayoutMkLst>
            <pc:docMk/>
            <pc:sldMasterMk cId="0" sldId="2147483803"/>
            <pc:sldLayoutMk cId="0" sldId="2147483804"/>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05"/>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06"/>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07"/>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08"/>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09"/>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10"/>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11"/>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12"/>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13"/>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14"/>
          </pc:sldLayoutMkLst>
        </pc:sldLayoutChg>
        <pc:sldLayoutChg chg="del">
          <pc:chgData name="Ryan Souza" userId="15bc747b40da01e0" providerId="LiveId" clId="{DE255C46-88CD-4793-B335-6B2B259EA51D}" dt="2023-11-07T20:09:53.134" v="10" actId="2696"/>
          <pc:sldLayoutMkLst>
            <pc:docMk/>
            <pc:sldMasterMk cId="0" sldId="2147483803"/>
            <pc:sldLayoutMk cId="0" sldId="2147483815"/>
          </pc:sldLayoutMkLst>
        </pc:sldLayoutChg>
      </pc:sldMasterChg>
      <pc:sldMasterChg chg="del delSldLayout">
        <pc:chgData name="Ryan Souza" userId="15bc747b40da01e0" providerId="LiveId" clId="{DE255C46-88CD-4793-B335-6B2B259EA51D}" dt="2023-11-07T20:53:52.493" v="45" actId="47"/>
        <pc:sldMasterMkLst>
          <pc:docMk/>
          <pc:sldMasterMk cId="0" sldId="2147483816"/>
        </pc:sldMasterMkLst>
        <pc:sldLayoutChg chg="del">
          <pc:chgData name="Ryan Souza" userId="15bc747b40da01e0" providerId="LiveId" clId="{DE255C46-88CD-4793-B335-6B2B259EA51D}" dt="2023-11-07T20:53:52.493" v="45" actId="47"/>
          <pc:sldLayoutMkLst>
            <pc:docMk/>
            <pc:sldMasterMk cId="0" sldId="2147483816"/>
            <pc:sldLayoutMk cId="0" sldId="2147483817"/>
          </pc:sldLayoutMkLst>
        </pc:sldLayoutChg>
        <pc:sldLayoutChg chg="del">
          <pc:chgData name="Ryan Souza" userId="15bc747b40da01e0" providerId="LiveId" clId="{DE255C46-88CD-4793-B335-6B2B259EA51D}" dt="2023-11-07T20:53:52.493" v="45" actId="47"/>
          <pc:sldLayoutMkLst>
            <pc:docMk/>
            <pc:sldMasterMk cId="0" sldId="2147483816"/>
            <pc:sldLayoutMk cId="0" sldId="2147483818"/>
          </pc:sldLayoutMkLst>
        </pc:sldLayoutChg>
        <pc:sldLayoutChg chg="del">
          <pc:chgData name="Ryan Souza" userId="15bc747b40da01e0" providerId="LiveId" clId="{DE255C46-88CD-4793-B335-6B2B259EA51D}" dt="2023-11-07T20:53:52.493" v="45" actId="47"/>
          <pc:sldLayoutMkLst>
            <pc:docMk/>
            <pc:sldMasterMk cId="0" sldId="2147483816"/>
            <pc:sldLayoutMk cId="0" sldId="2147483819"/>
          </pc:sldLayoutMkLst>
        </pc:sldLayoutChg>
        <pc:sldLayoutChg chg="del">
          <pc:chgData name="Ryan Souza" userId="15bc747b40da01e0" providerId="LiveId" clId="{DE255C46-88CD-4793-B335-6B2B259EA51D}" dt="2023-11-07T20:53:52.493" v="45" actId="47"/>
          <pc:sldLayoutMkLst>
            <pc:docMk/>
            <pc:sldMasterMk cId="0" sldId="2147483816"/>
            <pc:sldLayoutMk cId="0" sldId="2147483820"/>
          </pc:sldLayoutMkLst>
        </pc:sldLayoutChg>
        <pc:sldLayoutChg chg="del">
          <pc:chgData name="Ryan Souza" userId="15bc747b40da01e0" providerId="LiveId" clId="{DE255C46-88CD-4793-B335-6B2B259EA51D}" dt="2023-11-07T20:53:52.493" v="45" actId="47"/>
          <pc:sldLayoutMkLst>
            <pc:docMk/>
            <pc:sldMasterMk cId="0" sldId="2147483816"/>
            <pc:sldLayoutMk cId="0" sldId="2147483821"/>
          </pc:sldLayoutMkLst>
        </pc:sldLayoutChg>
        <pc:sldLayoutChg chg="del">
          <pc:chgData name="Ryan Souza" userId="15bc747b40da01e0" providerId="LiveId" clId="{DE255C46-88CD-4793-B335-6B2B259EA51D}" dt="2023-11-07T20:53:52.493" v="45" actId="47"/>
          <pc:sldLayoutMkLst>
            <pc:docMk/>
            <pc:sldMasterMk cId="0" sldId="2147483816"/>
            <pc:sldLayoutMk cId="0" sldId="2147483822"/>
          </pc:sldLayoutMkLst>
        </pc:sldLayoutChg>
        <pc:sldLayoutChg chg="del">
          <pc:chgData name="Ryan Souza" userId="15bc747b40da01e0" providerId="LiveId" clId="{DE255C46-88CD-4793-B335-6B2B259EA51D}" dt="2023-11-07T20:53:52.493" v="45" actId="47"/>
          <pc:sldLayoutMkLst>
            <pc:docMk/>
            <pc:sldMasterMk cId="0" sldId="2147483816"/>
            <pc:sldLayoutMk cId="0" sldId="2147483823"/>
          </pc:sldLayoutMkLst>
        </pc:sldLayoutChg>
        <pc:sldLayoutChg chg="del">
          <pc:chgData name="Ryan Souza" userId="15bc747b40da01e0" providerId="LiveId" clId="{DE255C46-88CD-4793-B335-6B2B259EA51D}" dt="2023-11-07T20:53:52.493" v="45" actId="47"/>
          <pc:sldLayoutMkLst>
            <pc:docMk/>
            <pc:sldMasterMk cId="0" sldId="2147483816"/>
            <pc:sldLayoutMk cId="0" sldId="2147483824"/>
          </pc:sldLayoutMkLst>
        </pc:sldLayoutChg>
        <pc:sldLayoutChg chg="del">
          <pc:chgData name="Ryan Souza" userId="15bc747b40da01e0" providerId="LiveId" clId="{DE255C46-88CD-4793-B335-6B2B259EA51D}" dt="2023-11-07T20:53:52.493" v="45" actId="47"/>
          <pc:sldLayoutMkLst>
            <pc:docMk/>
            <pc:sldMasterMk cId="0" sldId="2147483816"/>
            <pc:sldLayoutMk cId="0" sldId="2147483825"/>
          </pc:sldLayoutMkLst>
        </pc:sldLayoutChg>
        <pc:sldLayoutChg chg="del">
          <pc:chgData name="Ryan Souza" userId="15bc747b40da01e0" providerId="LiveId" clId="{DE255C46-88CD-4793-B335-6B2B259EA51D}" dt="2023-11-07T20:53:52.493" v="45" actId="47"/>
          <pc:sldLayoutMkLst>
            <pc:docMk/>
            <pc:sldMasterMk cId="0" sldId="2147483816"/>
            <pc:sldLayoutMk cId="0" sldId="2147483826"/>
          </pc:sldLayoutMkLst>
        </pc:sldLayoutChg>
      </pc:sldMasterChg>
      <pc:sldMasterChg chg="del delSldLayout">
        <pc:chgData name="Ryan Souza" userId="15bc747b40da01e0" providerId="LiveId" clId="{DE255C46-88CD-4793-B335-6B2B259EA51D}" dt="2023-11-07T20:11:27.729" v="12" actId="2696"/>
        <pc:sldMasterMkLst>
          <pc:docMk/>
          <pc:sldMasterMk cId="0" sldId="2147483827"/>
        </pc:sldMasterMkLst>
        <pc:sldLayoutChg chg="del">
          <pc:chgData name="Ryan Souza" userId="15bc747b40da01e0" providerId="LiveId" clId="{DE255C46-88CD-4793-B335-6B2B259EA51D}" dt="2023-11-07T20:11:27.729" v="12" actId="2696"/>
          <pc:sldLayoutMkLst>
            <pc:docMk/>
            <pc:sldMasterMk cId="0" sldId="2147483827"/>
            <pc:sldLayoutMk cId="0" sldId="2147483828"/>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29"/>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0"/>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1"/>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2"/>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3"/>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4"/>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5"/>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6"/>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7"/>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8"/>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39"/>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40"/>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41"/>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42"/>
          </pc:sldLayoutMkLst>
        </pc:sldLayoutChg>
        <pc:sldLayoutChg chg="del">
          <pc:chgData name="Ryan Souza" userId="15bc747b40da01e0" providerId="LiveId" clId="{DE255C46-88CD-4793-B335-6B2B259EA51D}" dt="2023-11-07T20:11:27.729" v="12" actId="2696"/>
          <pc:sldLayoutMkLst>
            <pc:docMk/>
            <pc:sldMasterMk cId="0" sldId="2147483827"/>
            <pc:sldLayoutMk cId="0" sldId="2147483843"/>
          </pc:sldLayoutMkLst>
        </pc:sldLayoutChg>
      </pc:sldMasterChg>
      <pc:sldMasterChg chg="del delSldLayout">
        <pc:chgData name="Ryan Souza" userId="15bc747b40da01e0" providerId="LiveId" clId="{DE255C46-88CD-4793-B335-6B2B259EA51D}" dt="2023-11-07T20:12:35.058" v="15" actId="2696"/>
        <pc:sldMasterMkLst>
          <pc:docMk/>
          <pc:sldMasterMk cId="0" sldId="2147483844"/>
        </pc:sldMasterMkLst>
        <pc:sldLayoutChg chg="del">
          <pc:chgData name="Ryan Souza" userId="15bc747b40da01e0" providerId="LiveId" clId="{DE255C46-88CD-4793-B335-6B2B259EA51D}" dt="2023-11-07T20:12:35.058" v="15" actId="2696"/>
          <pc:sldLayoutMkLst>
            <pc:docMk/>
            <pc:sldMasterMk cId="0" sldId="2147483844"/>
            <pc:sldLayoutMk cId="0" sldId="2147483845"/>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46"/>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47"/>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48"/>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49"/>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50"/>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51"/>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52"/>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53"/>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54"/>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55"/>
          </pc:sldLayoutMkLst>
        </pc:sldLayoutChg>
        <pc:sldLayoutChg chg="del">
          <pc:chgData name="Ryan Souza" userId="15bc747b40da01e0" providerId="LiveId" clId="{DE255C46-88CD-4793-B335-6B2B259EA51D}" dt="2023-11-07T20:12:35.058" v="15" actId="2696"/>
          <pc:sldLayoutMkLst>
            <pc:docMk/>
            <pc:sldMasterMk cId="0" sldId="2147483844"/>
            <pc:sldLayoutMk cId="0" sldId="2147483856"/>
          </pc:sldLayoutMkLst>
        </pc:sldLayoutChg>
      </pc:sldMasterChg>
      <pc:sldMasterChg chg="del delSldLayout">
        <pc:chgData name="Ryan Souza" userId="15bc747b40da01e0" providerId="LiveId" clId="{DE255C46-88CD-4793-B335-6B2B259EA51D}" dt="2023-11-07T20:29:46.188" v="19" actId="2696"/>
        <pc:sldMasterMkLst>
          <pc:docMk/>
          <pc:sldMasterMk cId="0" sldId="2147483865"/>
        </pc:sldMasterMkLst>
        <pc:sldLayoutChg chg="del">
          <pc:chgData name="Ryan Souza" userId="15bc747b40da01e0" providerId="LiveId" clId="{DE255C46-88CD-4793-B335-6B2B259EA51D}" dt="2023-11-07T20:29:46.188" v="19" actId="2696"/>
          <pc:sldLayoutMkLst>
            <pc:docMk/>
            <pc:sldMasterMk cId="0" sldId="2147483865"/>
            <pc:sldLayoutMk cId="0" sldId="2147483866"/>
          </pc:sldLayoutMkLst>
        </pc:sldLayoutChg>
        <pc:sldLayoutChg chg="del">
          <pc:chgData name="Ryan Souza" userId="15bc747b40da01e0" providerId="LiveId" clId="{DE255C46-88CD-4793-B335-6B2B259EA51D}" dt="2023-11-07T20:29:46.188" v="19" actId="2696"/>
          <pc:sldLayoutMkLst>
            <pc:docMk/>
            <pc:sldMasterMk cId="0" sldId="2147483865"/>
            <pc:sldLayoutMk cId="0" sldId="2147483867"/>
          </pc:sldLayoutMkLst>
        </pc:sldLayoutChg>
        <pc:sldLayoutChg chg="del">
          <pc:chgData name="Ryan Souza" userId="15bc747b40da01e0" providerId="LiveId" clId="{DE255C46-88CD-4793-B335-6B2B259EA51D}" dt="2023-11-07T20:29:46.188" v="19" actId="2696"/>
          <pc:sldLayoutMkLst>
            <pc:docMk/>
            <pc:sldMasterMk cId="0" sldId="2147483865"/>
            <pc:sldLayoutMk cId="0" sldId="2147483868"/>
          </pc:sldLayoutMkLst>
        </pc:sldLayoutChg>
        <pc:sldLayoutChg chg="del">
          <pc:chgData name="Ryan Souza" userId="15bc747b40da01e0" providerId="LiveId" clId="{DE255C46-88CD-4793-B335-6B2B259EA51D}" dt="2023-11-07T20:29:46.188" v="19" actId="2696"/>
          <pc:sldLayoutMkLst>
            <pc:docMk/>
            <pc:sldMasterMk cId="0" sldId="2147483865"/>
            <pc:sldLayoutMk cId="0" sldId="2147483869"/>
          </pc:sldLayoutMkLst>
        </pc:sldLayoutChg>
        <pc:sldLayoutChg chg="del">
          <pc:chgData name="Ryan Souza" userId="15bc747b40da01e0" providerId="LiveId" clId="{DE255C46-88CD-4793-B335-6B2B259EA51D}" dt="2023-11-07T20:29:46.188" v="19" actId="2696"/>
          <pc:sldLayoutMkLst>
            <pc:docMk/>
            <pc:sldMasterMk cId="0" sldId="2147483865"/>
            <pc:sldLayoutMk cId="0" sldId="2147483870"/>
          </pc:sldLayoutMkLst>
        </pc:sldLayoutChg>
        <pc:sldLayoutChg chg="del">
          <pc:chgData name="Ryan Souza" userId="15bc747b40da01e0" providerId="LiveId" clId="{DE255C46-88CD-4793-B335-6B2B259EA51D}" dt="2023-11-07T20:29:46.188" v="19" actId="2696"/>
          <pc:sldLayoutMkLst>
            <pc:docMk/>
            <pc:sldMasterMk cId="0" sldId="2147483865"/>
            <pc:sldLayoutMk cId="0" sldId="2147483871"/>
          </pc:sldLayoutMkLst>
        </pc:sldLayoutChg>
        <pc:sldLayoutChg chg="del">
          <pc:chgData name="Ryan Souza" userId="15bc747b40da01e0" providerId="LiveId" clId="{DE255C46-88CD-4793-B335-6B2B259EA51D}" dt="2023-11-07T20:29:46.188" v="19" actId="2696"/>
          <pc:sldLayoutMkLst>
            <pc:docMk/>
            <pc:sldMasterMk cId="0" sldId="2147483865"/>
            <pc:sldLayoutMk cId="0" sldId="2147483872"/>
          </pc:sldLayoutMkLst>
        </pc:sldLayoutChg>
        <pc:sldLayoutChg chg="del">
          <pc:chgData name="Ryan Souza" userId="15bc747b40da01e0" providerId="LiveId" clId="{DE255C46-88CD-4793-B335-6B2B259EA51D}" dt="2023-11-07T20:29:46.188" v="19" actId="2696"/>
          <pc:sldLayoutMkLst>
            <pc:docMk/>
            <pc:sldMasterMk cId="0" sldId="2147483865"/>
            <pc:sldLayoutMk cId="0" sldId="2147483873"/>
          </pc:sldLayoutMkLst>
        </pc:sldLayoutChg>
      </pc:sldMasterChg>
      <pc:sldMasterChg chg="del delSldLayout">
        <pc:chgData name="Ryan Souza" userId="15bc747b40da01e0" providerId="LiveId" clId="{DE255C46-88CD-4793-B335-6B2B259EA51D}" dt="2023-11-07T20:54:48.222" v="52" actId="47"/>
        <pc:sldMasterMkLst>
          <pc:docMk/>
          <pc:sldMasterMk cId="0" sldId="2147483874"/>
        </pc:sldMasterMkLst>
        <pc:sldLayoutChg chg="del">
          <pc:chgData name="Ryan Souza" userId="15bc747b40da01e0" providerId="LiveId" clId="{DE255C46-88CD-4793-B335-6B2B259EA51D}" dt="2023-11-07T20:54:48.222" v="52" actId="47"/>
          <pc:sldLayoutMkLst>
            <pc:docMk/>
            <pc:sldMasterMk cId="0" sldId="2147483874"/>
            <pc:sldLayoutMk cId="0" sldId="2147483875"/>
          </pc:sldLayoutMkLst>
        </pc:sldLayoutChg>
        <pc:sldLayoutChg chg="del">
          <pc:chgData name="Ryan Souza" userId="15bc747b40da01e0" providerId="LiveId" clId="{DE255C46-88CD-4793-B335-6B2B259EA51D}" dt="2023-11-07T20:54:48.222" v="52" actId="47"/>
          <pc:sldLayoutMkLst>
            <pc:docMk/>
            <pc:sldMasterMk cId="0" sldId="2147483874"/>
            <pc:sldLayoutMk cId="0" sldId="2147483876"/>
          </pc:sldLayoutMkLst>
        </pc:sldLayoutChg>
        <pc:sldLayoutChg chg="del">
          <pc:chgData name="Ryan Souza" userId="15bc747b40da01e0" providerId="LiveId" clId="{DE255C46-88CD-4793-B335-6B2B259EA51D}" dt="2023-11-07T20:54:48.222" v="52" actId="47"/>
          <pc:sldLayoutMkLst>
            <pc:docMk/>
            <pc:sldMasterMk cId="0" sldId="2147483874"/>
            <pc:sldLayoutMk cId="0" sldId="2147483877"/>
          </pc:sldLayoutMkLst>
        </pc:sldLayoutChg>
      </pc:sldMasterChg>
      <pc:sldMasterChg chg="del delSldLayout">
        <pc:chgData name="Ryan Souza" userId="15bc747b40da01e0" providerId="LiveId" clId="{DE255C46-88CD-4793-B335-6B2B259EA51D}" dt="2023-11-07T20:53:36.834" v="43" actId="47"/>
        <pc:sldMasterMkLst>
          <pc:docMk/>
          <pc:sldMasterMk cId="0" sldId="2147483878"/>
        </pc:sldMasterMkLst>
        <pc:sldLayoutChg chg="del">
          <pc:chgData name="Ryan Souza" userId="15bc747b40da01e0" providerId="LiveId" clId="{DE255C46-88CD-4793-B335-6B2B259EA51D}" dt="2023-11-07T20:53:36.834" v="43" actId="47"/>
          <pc:sldLayoutMkLst>
            <pc:docMk/>
            <pc:sldMasterMk cId="0" sldId="2147483878"/>
            <pc:sldLayoutMk cId="0" sldId="2147483879"/>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0"/>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1"/>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2"/>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3"/>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4"/>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5"/>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6"/>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7"/>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8"/>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89"/>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90"/>
          </pc:sldLayoutMkLst>
        </pc:sldLayoutChg>
        <pc:sldLayoutChg chg="del">
          <pc:chgData name="Ryan Souza" userId="15bc747b40da01e0" providerId="LiveId" clId="{DE255C46-88CD-4793-B335-6B2B259EA51D}" dt="2023-11-07T20:53:36.834" v="43" actId="47"/>
          <pc:sldLayoutMkLst>
            <pc:docMk/>
            <pc:sldMasterMk cId="0" sldId="2147483878"/>
            <pc:sldLayoutMk cId="0" sldId="21474838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2"/>
            <a:ext cx="3011228" cy="461390"/>
          </a:xfrm>
          <a:prstGeom prst="rect">
            <a:avLst/>
          </a:prstGeom>
          <a:noFill/>
          <a:ln>
            <a:noFill/>
          </a:ln>
        </p:spPr>
        <p:txBody>
          <a:bodyPr spcFirstLastPara="1" wrap="square" lIns="89900" tIns="44950" rIns="89900" bIns="449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494" y="2"/>
            <a:ext cx="3012406" cy="461390"/>
          </a:xfrm>
          <a:prstGeom prst="rect">
            <a:avLst/>
          </a:prstGeom>
          <a:noFill/>
          <a:ln>
            <a:noFill/>
          </a:ln>
        </p:spPr>
        <p:txBody>
          <a:bodyPr spcFirstLastPara="1" wrap="square" lIns="89900" tIns="44950" rIns="89900" bIns="449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4537" y="4386308"/>
            <a:ext cx="5561002" cy="4156649"/>
          </a:xfrm>
          <a:prstGeom prst="rect">
            <a:avLst/>
          </a:prstGeom>
          <a:noFill/>
          <a:ln>
            <a:noFill/>
          </a:ln>
        </p:spPr>
        <p:txBody>
          <a:bodyPr spcFirstLastPara="1" wrap="square" lIns="89900" tIns="44950" rIns="89900" bIns="44950" anchor="t" anchorCtr="0">
            <a:noAutofit/>
          </a:bodyPr>
          <a:lstStyle>
            <a:lvl1pPr marL="457200" marR="0" lvl="0" indent="-228600" algn="l" rtl="0">
              <a:spcBef>
                <a:spcPts val="0"/>
              </a:spcBef>
              <a:spcAft>
                <a:spcPts val="0"/>
              </a:spcAft>
              <a:buSzPts val="1400"/>
              <a:buNone/>
              <a:defRPr sz="3033"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3033"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3033"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3033"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303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303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303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303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303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617"/>
            <a:ext cx="3011228" cy="461390"/>
          </a:xfrm>
          <a:prstGeom prst="rect">
            <a:avLst/>
          </a:prstGeom>
          <a:noFill/>
          <a:ln>
            <a:noFill/>
          </a:ln>
        </p:spPr>
        <p:txBody>
          <a:bodyPr spcFirstLastPara="1" wrap="square" lIns="89900" tIns="44950" rIns="89900" bIns="449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5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494" y="8772617"/>
            <a:ext cx="3012406" cy="461390"/>
          </a:xfrm>
          <a:prstGeom prst="rect">
            <a:avLst/>
          </a:prstGeom>
          <a:noFill/>
          <a:ln>
            <a:noFill/>
          </a:ln>
        </p:spPr>
        <p:txBody>
          <a:bodyPr spcFirstLastPara="1" wrap="square" lIns="89900" tIns="44950" rIns="89900" bIns="449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joinallofus.atlassian.net/wiki/spaces/EnCo/pages/2062202/Talking+Points+Resources+for+Spokespeopl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mailto:AoU_Talks@PalladianPartners.co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t>Updated April 17, 2023</a:t>
            </a:r>
            <a:endParaRPr/>
          </a:p>
          <a:p>
            <a:pPr marL="457200" marR="0" lvl="0" indent="-228600" algn="l" rtl="0">
              <a:lnSpc>
                <a:spcPct val="100000"/>
              </a:lnSpc>
              <a:spcBef>
                <a:spcPts val="0"/>
              </a:spcBef>
              <a:spcAft>
                <a:spcPts val="0"/>
              </a:spcAft>
              <a:buClr>
                <a:srgbClr val="000000"/>
              </a:buClr>
              <a:buSzPts val="1400"/>
              <a:buFont typeface="Arial"/>
              <a:buNone/>
            </a:pPr>
            <a:r>
              <a:rPr lang="en-US" b="0"/>
              <a:t>Consortium members: To check for the latest version, visit https://joinallofus.atlassian.net/wiki/spaces/EnCo/pages/2062202/Resources+for+Spokespeople. </a:t>
            </a:r>
            <a:endParaRPr/>
          </a:p>
        </p:txBody>
      </p:sp>
      <p:sp>
        <p:nvSpPr>
          <p:cNvPr id="218" name="Google Shape;218;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219" name="Google Shape;21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lt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220" name="Google Shape;22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solidFill>
                  <a:srgbClr val="000000"/>
                </a:solidFill>
                <a:latin typeface="Helvetica Neue"/>
                <a:ea typeface="Helvetica Neue"/>
                <a:cs typeface="Helvetica Neue"/>
                <a:sym typeface="Helvetica Neue"/>
              </a:rPr>
              <a:t>Big picture: </a:t>
            </a:r>
            <a:endParaRPr/>
          </a:p>
          <a:p>
            <a:pPr marL="457200" marR="0" lvl="0" indent="-228600" algn="l" rtl="0">
              <a:lnSpc>
                <a:spcPct val="100000"/>
              </a:lnSpc>
              <a:spcBef>
                <a:spcPts val="0"/>
              </a:spcBef>
              <a:spcAft>
                <a:spcPts val="0"/>
              </a:spcAft>
              <a:buClr>
                <a:srgbClr val="000000"/>
              </a:buClr>
              <a:buSzPts val="1400"/>
              <a:buFont typeface="Arial"/>
              <a:buNone/>
            </a:pPr>
            <a:r>
              <a:rPr lang="en-US">
                <a:solidFill>
                  <a:srgbClr val="000000"/>
                </a:solidFill>
                <a:latin typeface="Arial"/>
                <a:ea typeface="Arial"/>
                <a:cs typeface="Arial"/>
                <a:sym typeface="Arial"/>
              </a:rPr>
              <a:t>• </a:t>
            </a:r>
            <a:r>
              <a:rPr lang="en-US">
                <a:solidFill>
                  <a:srgbClr val="000000"/>
                </a:solidFill>
                <a:latin typeface="Helvetica Neue"/>
                <a:ea typeface="Helvetica Neue"/>
                <a:cs typeface="Helvetica Neue"/>
                <a:sym typeface="Helvetica Neue"/>
              </a:rPr>
              <a:t>This slide is meant to help the audience understand the many, many partners who make this program possible.</a:t>
            </a: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000000"/>
              </a:solidFill>
              <a:latin typeface="Times"/>
              <a:ea typeface="Times"/>
              <a:cs typeface="Times"/>
              <a:sym typeface="Times"/>
            </a:endParaRPr>
          </a:p>
          <a:p>
            <a:pPr marL="457200" marR="0" lvl="0" indent="-228600" algn="l" rtl="0">
              <a:lnSpc>
                <a:spcPct val="100000"/>
              </a:lnSpc>
              <a:spcBef>
                <a:spcPts val="0"/>
              </a:spcBef>
              <a:spcAft>
                <a:spcPts val="0"/>
              </a:spcAft>
              <a:buClr>
                <a:srgbClr val="000000"/>
              </a:buClr>
              <a:buSzPts val="1400"/>
              <a:buFont typeface="Arial"/>
              <a:buNone/>
            </a:pPr>
            <a:r>
              <a:rPr lang="en-US">
                <a:solidFill>
                  <a:srgbClr val="000000"/>
                </a:solidFill>
                <a:latin typeface="Arial"/>
                <a:ea typeface="Arial"/>
                <a:cs typeface="Arial"/>
                <a:sym typeface="Arial"/>
              </a:rPr>
              <a:t>• </a:t>
            </a:r>
            <a:r>
              <a:rPr lang="en-US">
                <a:solidFill>
                  <a:srgbClr val="000000"/>
                </a:solidFill>
                <a:latin typeface="Helvetica Neue"/>
                <a:ea typeface="Helvetica Neue"/>
                <a:cs typeface="Helvetica Neue"/>
                <a:sym typeface="Helvetica Neue"/>
              </a:rPr>
              <a:t>This is current as of April 2023. We will make periodic updates as new awards are made or project periods end. Consortium members: please check Confluence for the latest version, here: </a:t>
            </a:r>
            <a:r>
              <a:rPr lang="en-US" u="sng">
                <a:solidFill>
                  <a:srgbClr val="0000E9"/>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https://joinallofus.atlassian.net/wiki/spaces/EnCo/pages/2062202/Talking+Points+Resources+for+Spokespeople</a:t>
            </a:r>
            <a:r>
              <a:rPr lang="en-US">
                <a:solidFill>
                  <a:srgbClr val="000000"/>
                </a:solidFill>
                <a:latin typeface="Helvetica Neue"/>
                <a:ea typeface="Helvetica Neue"/>
                <a:cs typeface="Helvetica Neue"/>
                <a:sym typeface="Helvetica Neue"/>
              </a:rPr>
              <a:t>. Other partners: email us at </a:t>
            </a:r>
            <a:r>
              <a:rPr lang="en-US" u="sng">
                <a:solidFill>
                  <a:srgbClr val="0000E9"/>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AoU_Talks@PalladianPartners.com</a:t>
            </a:r>
            <a:r>
              <a:rPr lang="en-US">
                <a:solidFill>
                  <a:srgbClr val="000000"/>
                </a:solidFill>
                <a:latin typeface="Helvetica Neue"/>
                <a:ea typeface="Helvetica Neue"/>
                <a:cs typeface="Helvetica Neue"/>
                <a:sym typeface="Helvetica Neue"/>
              </a:rPr>
              <a:t> to confirm you have the latest version.</a:t>
            </a:r>
            <a:endParaRPr/>
          </a:p>
          <a:p>
            <a:pPr marL="457200" marR="0" lvl="0" indent="-228600" algn="l" rtl="0">
              <a:lnSpc>
                <a:spcPct val="100000"/>
              </a:lnSpc>
              <a:spcBef>
                <a:spcPts val="0"/>
              </a:spcBef>
              <a:spcAft>
                <a:spcPts val="0"/>
              </a:spcAft>
              <a:buClr>
                <a:srgbClr val="000000"/>
              </a:buClr>
              <a:buSzPts val="1400"/>
              <a:buFont typeface="Arial"/>
              <a:buNone/>
            </a:pPr>
            <a:br>
              <a:rPr lang="en-US">
                <a:solidFill>
                  <a:srgbClr val="000000"/>
                </a:solidFill>
                <a:latin typeface="Times"/>
                <a:ea typeface="Times"/>
                <a:cs typeface="Times"/>
                <a:sym typeface="Times"/>
              </a:rPr>
            </a:br>
            <a:endParaRPr>
              <a:solidFill>
                <a:srgbClr val="000000"/>
              </a:solidFill>
              <a:latin typeface="Times"/>
              <a:ea typeface="Times"/>
              <a:cs typeface="Times"/>
              <a:sym typeface="Times"/>
            </a:endParaRPr>
          </a:p>
        </p:txBody>
      </p:sp>
      <p:sp>
        <p:nvSpPr>
          <p:cNvPr id="438" name="Google Shape;438;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968bc44499_1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968bc44499_1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800" dirty="0">
                <a:effectLst/>
                <a:latin typeface="Segoe UI" panose="020B0502040204020203" pitchFamily="34" charset="0"/>
              </a:rPr>
              <a:t>Definitions:</a:t>
            </a:r>
          </a:p>
          <a:p>
            <a:endParaRPr lang="en-US" sz="1800" dirty="0">
              <a:effectLst/>
              <a:latin typeface="Arial" panose="020B0604020202020204" pitchFamily="34" charset="0"/>
            </a:endParaRPr>
          </a:p>
          <a:p>
            <a:r>
              <a:rPr lang="en-US" sz="1800" b="1" dirty="0">
                <a:effectLst/>
                <a:latin typeface="Segoe UI" panose="020B0502040204020203" pitchFamily="34" charset="0"/>
              </a:rPr>
              <a:t>Community Provider Gateway Initiative (CPGI) Network: </a:t>
            </a:r>
            <a:r>
              <a:rPr lang="en-US" sz="1800" dirty="0">
                <a:effectLst/>
                <a:latin typeface="Segoe UI" panose="020B0502040204020203" pitchFamily="34" charset="0"/>
              </a:rPr>
              <a:t>Our Community and Provider Gateway Initiative Partners are national, regional, and local organizations with deep reach into communities that have been historically underrepresented in biomedical research. These organizations help bridge trust and serve as program validators in communities across the country. CPGI Partners work closely with Pyxis to develop and execute a Scope of Work consistent with the All of Us Research Program goals of enrollment and research engagement.</a:t>
            </a:r>
          </a:p>
          <a:p>
            <a:endParaRPr lang="en-US" sz="1800" dirty="0">
              <a:effectLst/>
              <a:latin typeface="Arial" panose="020B0604020202020204" pitchFamily="34" charset="0"/>
            </a:endParaRPr>
          </a:p>
          <a:p>
            <a:r>
              <a:rPr lang="en-US" sz="1800" b="1" dirty="0">
                <a:effectLst/>
                <a:latin typeface="Segoe UI" panose="020B0502040204020203" pitchFamily="34" charset="0"/>
              </a:rPr>
              <a:t>National Community Engagement Partners (NCEP): </a:t>
            </a:r>
            <a:r>
              <a:rPr lang="en-US" sz="1800" dirty="0">
                <a:effectLst/>
                <a:latin typeface="Segoe UI" panose="020B0502040204020203" pitchFamily="34" charset="0"/>
              </a:rPr>
              <a:t>NCEPs conduct a wide range of activities, including engaging with and facilitating enrollment and retention of communities historically underrepresented in biomedical research and contributing to the body of knowledge supporting the science of community engagement. Several partners engage researchers from diverse backgrounds to utilize the All of Us data resources to advance precision medicine and/or healthcare providers who serve historically underrepresented communities to promote All of Us. They do not report to Pyxis Partners; however, they work collaboratively with Pyxis in the Target Markets.</a:t>
            </a:r>
            <a:endParaRPr lang="en-US" sz="1800" dirty="0">
              <a:effectLst/>
              <a:latin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a:buNone/>
            </a:pPr>
            <a:endParaRPr dirty="0">
              <a:solidFill>
                <a:srgbClr val="000000"/>
              </a:solidFill>
              <a:latin typeface="Times"/>
              <a:ea typeface="Times"/>
              <a:cs typeface="Times"/>
              <a:sym typeface="Times"/>
            </a:endParaRPr>
          </a:p>
        </p:txBody>
      </p:sp>
      <p:sp>
        <p:nvSpPr>
          <p:cNvPr id="594" name="Google Shape;594;g2968bc44499_1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4:notes"/>
          <p:cNvSpPr txBox="1">
            <a:spLocks noGrp="1"/>
          </p:cNvSpPr>
          <p:nvPr>
            <p:ph type="body" idx="1"/>
          </p:nvPr>
        </p:nvSpPr>
        <p:spPr>
          <a:xfrm>
            <a:off x="1463675" y="3960813"/>
            <a:ext cx="11703050" cy="32400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33" name="Google Shape;633;p54:notes"/>
          <p:cNvSpPr>
            <a:spLocks noGrp="1" noRot="1" noChangeAspect="1"/>
          </p:cNvSpPr>
          <p:nvPr>
            <p:ph type="sldImg" idx="2"/>
          </p:nvPr>
        </p:nvSpPr>
        <p:spPr>
          <a:xfrm>
            <a:off x="4846638" y="1028700"/>
            <a:ext cx="4937125" cy="2778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968bc44499_1_0:notes"/>
          <p:cNvSpPr>
            <a:spLocks noGrp="1" noRot="1" noChangeAspect="1"/>
          </p:cNvSpPr>
          <p:nvPr>
            <p:ph type="sldImg" idx="2"/>
          </p:nvPr>
        </p:nvSpPr>
        <p:spPr>
          <a:xfrm>
            <a:off x="391617" y="685250"/>
            <a:ext cx="60747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968bc44499_1_0:notes"/>
          <p:cNvSpPr txBox="1">
            <a:spLocks noGrp="1"/>
          </p:cNvSpPr>
          <p:nvPr>
            <p:ph type="body" idx="1"/>
          </p:nvPr>
        </p:nvSpPr>
        <p:spPr>
          <a:xfrm>
            <a:off x="685336" y="4342581"/>
            <a:ext cx="5487300" cy="4115100"/>
          </a:xfrm>
          <a:prstGeom prst="rect">
            <a:avLst/>
          </a:prstGeom>
          <a:noFill/>
          <a:ln>
            <a:noFill/>
          </a:ln>
        </p:spPr>
        <p:txBody>
          <a:bodyPr spcFirstLastPara="1" wrap="square" lIns="88800" tIns="44400" rIns="88800" bIns="44400" anchor="t" anchorCtr="0">
            <a:noAutofit/>
          </a:bodyPr>
          <a:lstStyle/>
          <a:p>
            <a:pPr marL="0" lvl="0" indent="0" algn="l" rtl="0">
              <a:spcBef>
                <a:spcPts val="0"/>
              </a:spcBef>
              <a:spcAft>
                <a:spcPts val="0"/>
              </a:spcAft>
              <a:buNone/>
            </a:pPr>
            <a:endParaRPr/>
          </a:p>
        </p:txBody>
      </p:sp>
      <p:sp>
        <p:nvSpPr>
          <p:cNvPr id="230" name="Google Shape;230;g2968bc44499_1_0:notes"/>
          <p:cNvSpPr txBox="1">
            <a:spLocks noGrp="1"/>
          </p:cNvSpPr>
          <p:nvPr>
            <p:ph type="sldNum" idx="12"/>
          </p:nvPr>
        </p:nvSpPr>
        <p:spPr>
          <a:xfrm>
            <a:off x="3884343" y="8685162"/>
            <a:ext cx="2972400" cy="456900"/>
          </a:xfrm>
          <a:prstGeom prst="rect">
            <a:avLst/>
          </a:prstGeom>
          <a:noFill/>
          <a:ln>
            <a:noFill/>
          </a:ln>
        </p:spPr>
        <p:txBody>
          <a:bodyPr spcFirstLastPara="1" wrap="square" lIns="88800" tIns="44400" rIns="88800" bIns="44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39" name="Google Shape;23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52" name="Google Shape;2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966" name="Google Shape;19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976d3dd734_0_0:notes"/>
          <p:cNvSpPr>
            <a:spLocks noGrp="1" noRot="1" noChangeAspect="1"/>
          </p:cNvSpPr>
          <p:nvPr>
            <p:ph type="sldImg" idx="2"/>
          </p:nvPr>
        </p:nvSpPr>
        <p:spPr>
          <a:xfrm>
            <a:off x="700088" y="1150938"/>
            <a:ext cx="5518150" cy="3105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2976d3dd734_0_0:notes"/>
          <p:cNvSpPr txBox="1">
            <a:spLocks noGrp="1"/>
          </p:cNvSpPr>
          <p:nvPr>
            <p:ph type="body" idx="1"/>
          </p:nvPr>
        </p:nvSpPr>
        <p:spPr>
          <a:xfrm>
            <a:off x="691753" y="4429292"/>
            <a:ext cx="5533800" cy="36240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r>
              <a:rPr lang="en-US" sz="3000"/>
              <a:t>All of Us is different in many ways. </a:t>
            </a:r>
            <a:endParaRPr/>
          </a:p>
          <a:p>
            <a:pPr marL="457200" lvl="0" indent="-457200" algn="l" rtl="0">
              <a:lnSpc>
                <a:spcPct val="100000"/>
              </a:lnSpc>
              <a:spcBef>
                <a:spcPts val="0"/>
              </a:spcBef>
              <a:spcAft>
                <a:spcPts val="0"/>
              </a:spcAft>
              <a:buClr>
                <a:schemeClr val="dk1"/>
              </a:buClr>
              <a:buSzPts val="3000"/>
              <a:buFont typeface="Arial"/>
              <a:buChar char="•"/>
            </a:pPr>
            <a:r>
              <a:rPr lang="en-US" sz="3000"/>
              <a:t>All of Us is not a disease specific research program, rather we are creating a data base of information that could inform thousands of studies and cover a wide variety of health conditions.</a:t>
            </a:r>
            <a:endParaRPr sz="3000"/>
          </a:p>
          <a:p>
            <a:pPr marL="457200" lvl="0" indent="-457200" algn="l" rtl="0">
              <a:lnSpc>
                <a:spcPct val="100000"/>
              </a:lnSpc>
              <a:spcBef>
                <a:spcPts val="0"/>
              </a:spcBef>
              <a:spcAft>
                <a:spcPts val="0"/>
              </a:spcAft>
              <a:buClr>
                <a:schemeClr val="dk1"/>
              </a:buClr>
              <a:buSzPts val="3000"/>
              <a:buFont typeface="Arial"/>
              <a:buChar char="•"/>
            </a:pPr>
            <a:r>
              <a:rPr lang="en-US" sz="3000"/>
              <a:t>All of Us is diverse and aims to ensure that the participant community reflects the true diversity of the United States.  </a:t>
            </a:r>
            <a:endParaRPr sz="3000"/>
          </a:p>
          <a:p>
            <a:pPr marL="457200" lvl="0" indent="-457200" algn="l" rtl="0">
              <a:lnSpc>
                <a:spcPct val="100000"/>
              </a:lnSpc>
              <a:spcBef>
                <a:spcPts val="0"/>
              </a:spcBef>
              <a:spcAft>
                <a:spcPts val="0"/>
              </a:spcAft>
              <a:buClr>
                <a:schemeClr val="dk1"/>
              </a:buClr>
              <a:buSzPts val="3000"/>
              <a:buFont typeface="Arial"/>
              <a:buChar char="•"/>
            </a:pPr>
            <a:r>
              <a:rPr lang="en-US" sz="3000"/>
              <a:t>All of Us is huge. The goal is to enroll one million or more volunteers and in building one of the largest health databases of its kind researchers may see patterns that wouldn’t be visible at a smaller scale.</a:t>
            </a:r>
            <a:endParaRPr sz="3000"/>
          </a:p>
          <a:p>
            <a:pPr marL="457200" lvl="0" indent="-457200" algn="l" rtl="0">
              <a:lnSpc>
                <a:spcPct val="100000"/>
              </a:lnSpc>
              <a:spcBef>
                <a:spcPts val="0"/>
              </a:spcBef>
              <a:spcAft>
                <a:spcPts val="0"/>
              </a:spcAft>
              <a:buClr>
                <a:schemeClr val="dk1"/>
              </a:buClr>
              <a:buSzPts val="3000"/>
              <a:buFont typeface="Arial"/>
              <a:buChar char="•"/>
            </a:pPr>
            <a:r>
              <a:rPr lang="en-US" sz="3000"/>
              <a:t>All of Us participants are partners in the program engaging at every level to ensure the program is living true to its core values.</a:t>
            </a:r>
            <a:endParaRPr sz="3000"/>
          </a:p>
          <a:p>
            <a:pPr marL="0" lvl="0" indent="0" algn="l" rtl="0">
              <a:lnSpc>
                <a:spcPct val="100000"/>
              </a:lnSpc>
              <a:spcBef>
                <a:spcPts val="0"/>
              </a:spcBef>
              <a:spcAft>
                <a:spcPts val="0"/>
              </a:spcAft>
              <a:buClr>
                <a:schemeClr val="dk1"/>
              </a:buClr>
              <a:buSzPts val="3000"/>
              <a:buFont typeface="Calibri"/>
              <a:buNone/>
            </a:pPr>
            <a:endParaRPr sz="3000"/>
          </a:p>
        </p:txBody>
      </p:sp>
      <p:sp>
        <p:nvSpPr>
          <p:cNvPr id="306" name="Google Shape;306;g2976d3dd734_0_0:notes"/>
          <p:cNvSpPr txBox="1">
            <a:spLocks noGrp="1"/>
          </p:cNvSpPr>
          <p:nvPr>
            <p:ph type="sldNum" idx="12"/>
          </p:nvPr>
        </p:nvSpPr>
        <p:spPr>
          <a:xfrm>
            <a:off x="3918331" y="8741941"/>
            <a:ext cx="2997600" cy="461700"/>
          </a:xfrm>
          <a:prstGeom prst="rect">
            <a:avLst/>
          </a:prstGeom>
          <a:noFill/>
          <a:ln>
            <a:noFill/>
          </a:ln>
        </p:spPr>
        <p:txBody>
          <a:bodyPr spcFirstLastPara="1" wrap="square" lIns="92150" tIns="46050" rIns="92150" bIns="460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52:notes"/>
          <p:cNvSpPr>
            <a:spLocks noGrp="1" noRot="1" noChangeAspect="1"/>
          </p:cNvSpPr>
          <p:nvPr>
            <p:ph type="sldImg" idx="2"/>
          </p:nvPr>
        </p:nvSpPr>
        <p:spPr>
          <a:xfrm>
            <a:off x="765175" y="1192213"/>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000"/>
              <a:buFont typeface="Calibri"/>
              <a:buNone/>
            </a:pPr>
            <a:r>
              <a:rPr lang="en-US"/>
              <a:t>Network of trusted partners </a:t>
            </a:r>
            <a:endParaRPr/>
          </a:p>
        </p:txBody>
      </p:sp>
      <p:sp>
        <p:nvSpPr>
          <p:cNvPr id="382" name="Google Shape;382;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900"/>
              <a:buFont typeface="Calibri"/>
              <a:buNone/>
            </a:pPr>
            <a:fld id="{00000000-1234-1234-1234-123412341234}" type="slidenum">
              <a:rPr lang="en-US" sz="1900" b="0" i="0" u="none" strike="noStrike" cap="none">
                <a:solidFill>
                  <a:srgbClr val="000000"/>
                </a:solidFill>
                <a:latin typeface="Calibri"/>
                <a:ea typeface="Calibri"/>
                <a:cs typeface="Calibri"/>
                <a:sym typeface="Calibri"/>
              </a:rPr>
              <a:t>9</a:t>
            </a:fld>
            <a:endParaRPr sz="19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13"/>
        <p:cNvGrpSpPr/>
        <p:nvPr/>
      </p:nvGrpSpPr>
      <p:grpSpPr>
        <a:xfrm>
          <a:off x="0" y="0"/>
          <a:ext cx="0" cy="0"/>
          <a:chOff x="0" y="0"/>
          <a:chExt cx="0" cy="0"/>
        </a:xfrm>
      </p:grpSpPr>
      <p:pic>
        <p:nvPicPr>
          <p:cNvPr id="14" name="Google Shape;14;p37"/>
          <p:cNvPicPr preferRelativeResize="0"/>
          <p:nvPr/>
        </p:nvPicPr>
        <p:blipFill rotWithShape="1">
          <a:blip r:embed="rId2">
            <a:alphaModFix/>
          </a:blip>
          <a:srcRect/>
          <a:stretch/>
        </p:blipFill>
        <p:spPr>
          <a:xfrm>
            <a:off x="-26952" y="18988"/>
            <a:ext cx="24414125" cy="13732946"/>
          </a:xfrm>
          <a:prstGeom prst="rect">
            <a:avLst/>
          </a:prstGeom>
          <a:noFill/>
          <a:ln>
            <a:noFill/>
          </a:ln>
        </p:spPr>
      </p:pic>
      <p:sp>
        <p:nvSpPr>
          <p:cNvPr id="15" name="Google Shape;15;p37"/>
          <p:cNvSpPr txBox="1">
            <a:spLocks noGrp="1"/>
          </p:cNvSpPr>
          <p:nvPr>
            <p:ph type="subTitle" idx="1"/>
          </p:nvPr>
        </p:nvSpPr>
        <p:spPr>
          <a:xfrm>
            <a:off x="2187387" y="2626151"/>
            <a:ext cx="19632707" cy="3043129"/>
          </a:xfrm>
          <a:prstGeom prst="rect">
            <a:avLst/>
          </a:prstGeom>
          <a:noFill/>
          <a:ln>
            <a:noFill/>
          </a:ln>
        </p:spPr>
        <p:txBody>
          <a:bodyPr spcFirstLastPara="1" wrap="square" lIns="0" tIns="0" rIns="0" bIns="0" anchor="b" anchorCtr="0">
            <a:noAutofit/>
          </a:bodyPr>
          <a:lstStyle>
            <a:lvl1pPr lvl="0" algn="l">
              <a:lnSpc>
                <a:spcPct val="114000"/>
              </a:lnSpc>
              <a:spcBef>
                <a:spcPts val="0"/>
              </a:spcBef>
              <a:spcAft>
                <a:spcPts val="0"/>
              </a:spcAft>
              <a:buClr>
                <a:schemeClr val="lt1"/>
              </a:buClr>
              <a:buSzPts val="4320"/>
              <a:buNone/>
              <a:defRPr sz="7200">
                <a:solidFill>
                  <a:schemeClr val="lt1"/>
                </a:solidFill>
              </a:defRPr>
            </a:lvl1pPr>
            <a:lvl2pPr lvl="1" algn="ctr">
              <a:lnSpc>
                <a:spcPct val="114000"/>
              </a:lnSpc>
              <a:spcBef>
                <a:spcPts val="0"/>
              </a:spcBef>
              <a:spcAft>
                <a:spcPts val="0"/>
              </a:spcAft>
              <a:buClr>
                <a:schemeClr val="lt1"/>
              </a:buClr>
              <a:buSzPts val="3420"/>
              <a:buNone/>
              <a:defRPr sz="2974"/>
            </a:lvl2pPr>
            <a:lvl3pPr lvl="2" algn="ctr">
              <a:lnSpc>
                <a:spcPct val="114000"/>
              </a:lnSpc>
              <a:spcBef>
                <a:spcPts val="0"/>
              </a:spcBef>
              <a:spcAft>
                <a:spcPts val="0"/>
              </a:spcAft>
              <a:buClr>
                <a:schemeClr val="lt1"/>
              </a:buClr>
              <a:buSzPts val="2677"/>
              <a:buNone/>
              <a:defRPr sz="2677"/>
            </a:lvl3pPr>
            <a:lvl4pPr lvl="3" algn="ctr">
              <a:lnSpc>
                <a:spcPct val="114000"/>
              </a:lnSpc>
              <a:spcBef>
                <a:spcPts val="0"/>
              </a:spcBef>
              <a:spcAft>
                <a:spcPts val="0"/>
              </a:spcAft>
              <a:buClr>
                <a:schemeClr val="lt1"/>
              </a:buClr>
              <a:buSzPts val="1429"/>
              <a:buNone/>
              <a:defRPr sz="2381"/>
            </a:lvl4pPr>
            <a:lvl5pPr lvl="4" algn="ctr">
              <a:lnSpc>
                <a:spcPct val="114000"/>
              </a:lnSpc>
              <a:spcBef>
                <a:spcPts val="0"/>
              </a:spcBef>
              <a:spcAft>
                <a:spcPts val="0"/>
              </a:spcAft>
              <a:buClr>
                <a:schemeClr val="lt1"/>
              </a:buClr>
              <a:buSzPts val="2738"/>
              <a:buNone/>
              <a:defRPr sz="2381"/>
            </a:lvl5pPr>
            <a:lvl6pPr lvl="5" algn="ctr">
              <a:lnSpc>
                <a:spcPct val="90000"/>
              </a:lnSpc>
              <a:spcBef>
                <a:spcPts val="743"/>
              </a:spcBef>
              <a:spcAft>
                <a:spcPts val="0"/>
              </a:spcAft>
              <a:buClr>
                <a:schemeClr val="lt1"/>
              </a:buClr>
              <a:buSzPts val="2381"/>
              <a:buNone/>
              <a:defRPr sz="2381"/>
            </a:lvl6pPr>
            <a:lvl7pPr lvl="6" algn="ctr">
              <a:lnSpc>
                <a:spcPct val="90000"/>
              </a:lnSpc>
              <a:spcBef>
                <a:spcPts val="743"/>
              </a:spcBef>
              <a:spcAft>
                <a:spcPts val="0"/>
              </a:spcAft>
              <a:buClr>
                <a:schemeClr val="lt1"/>
              </a:buClr>
              <a:buSzPts val="2381"/>
              <a:buNone/>
              <a:defRPr sz="2381"/>
            </a:lvl7pPr>
            <a:lvl8pPr lvl="7" algn="ctr">
              <a:lnSpc>
                <a:spcPct val="90000"/>
              </a:lnSpc>
              <a:spcBef>
                <a:spcPts val="743"/>
              </a:spcBef>
              <a:spcAft>
                <a:spcPts val="0"/>
              </a:spcAft>
              <a:buClr>
                <a:schemeClr val="lt1"/>
              </a:buClr>
              <a:buSzPts val="2381"/>
              <a:buNone/>
              <a:defRPr sz="2381"/>
            </a:lvl8pPr>
            <a:lvl9pPr lvl="8" algn="ctr">
              <a:lnSpc>
                <a:spcPct val="90000"/>
              </a:lnSpc>
              <a:spcBef>
                <a:spcPts val="743"/>
              </a:spcBef>
              <a:spcAft>
                <a:spcPts val="0"/>
              </a:spcAft>
              <a:buClr>
                <a:schemeClr val="lt1"/>
              </a:buClr>
              <a:buSzPts val="2381"/>
              <a:buNone/>
              <a:defRPr sz="2381"/>
            </a:lvl9pPr>
          </a:lstStyle>
          <a:p>
            <a:endParaRPr/>
          </a:p>
        </p:txBody>
      </p:sp>
      <p:sp>
        <p:nvSpPr>
          <p:cNvPr id="16" name="Google Shape;16;p37"/>
          <p:cNvSpPr txBox="1">
            <a:spLocks noGrp="1"/>
          </p:cNvSpPr>
          <p:nvPr>
            <p:ph type="body" idx="2"/>
          </p:nvPr>
        </p:nvSpPr>
        <p:spPr>
          <a:xfrm>
            <a:off x="15707113" y="10379472"/>
            <a:ext cx="7339359" cy="15303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Clr>
                <a:schemeClr val="lt1"/>
              </a:buClr>
              <a:buSzPts val="2400"/>
              <a:buFont typeface="Arial"/>
              <a:buNone/>
              <a:defRPr sz="3200">
                <a:solidFill>
                  <a:schemeClr val="lt1"/>
                </a:solidFill>
              </a:defRPr>
            </a:lvl1pPr>
            <a:lvl2pPr marL="914400" lvl="1" indent="-228600" algn="l">
              <a:lnSpc>
                <a:spcPct val="140000"/>
              </a:lnSpc>
              <a:spcBef>
                <a:spcPts val="0"/>
              </a:spcBef>
              <a:spcAft>
                <a:spcPts val="0"/>
              </a:spcAft>
              <a:buClr>
                <a:schemeClr val="lt1"/>
              </a:buClr>
              <a:buSzPts val="3450"/>
              <a:buFont typeface="Arial"/>
              <a:buNone/>
              <a:defRPr sz="3000"/>
            </a:lvl2pPr>
            <a:lvl3pPr marL="1371600" lvl="2" indent="-228600" algn="l">
              <a:lnSpc>
                <a:spcPct val="140000"/>
              </a:lnSpc>
              <a:spcBef>
                <a:spcPts val="0"/>
              </a:spcBef>
              <a:spcAft>
                <a:spcPts val="0"/>
              </a:spcAft>
              <a:buClr>
                <a:schemeClr val="lt1"/>
              </a:buClr>
              <a:buSzPts val="3000"/>
              <a:buFont typeface="Arial"/>
              <a:buNone/>
              <a:defRPr sz="3000"/>
            </a:lvl3pPr>
            <a:lvl4pPr marL="1828800" lvl="3" indent="-228600" algn="l">
              <a:lnSpc>
                <a:spcPct val="140000"/>
              </a:lnSpc>
              <a:spcBef>
                <a:spcPts val="0"/>
              </a:spcBef>
              <a:spcAft>
                <a:spcPts val="0"/>
              </a:spcAft>
              <a:buClr>
                <a:schemeClr val="lt1"/>
              </a:buClr>
              <a:buSzPts val="1800"/>
              <a:buFont typeface="Arial"/>
              <a:buNone/>
              <a:defRPr sz="3000"/>
            </a:lvl4pPr>
            <a:lvl5pPr marL="2286000" lvl="4" indent="-228600" algn="l">
              <a:lnSpc>
                <a:spcPct val="140000"/>
              </a:lnSpc>
              <a:spcBef>
                <a:spcPts val="0"/>
              </a:spcBef>
              <a:spcAft>
                <a:spcPts val="0"/>
              </a:spcAft>
              <a:buClr>
                <a:schemeClr val="lt1"/>
              </a:buClr>
              <a:buSzPts val="3450"/>
              <a:buFont typeface="Arial"/>
              <a:buNone/>
              <a:defRPr sz="3000"/>
            </a:lvl5pPr>
            <a:lvl6pPr marL="2743200" lvl="5" indent="-342900" algn="l">
              <a:lnSpc>
                <a:spcPct val="90000"/>
              </a:lnSpc>
              <a:spcBef>
                <a:spcPts val="743"/>
              </a:spcBef>
              <a:spcAft>
                <a:spcPts val="0"/>
              </a:spcAft>
              <a:buClr>
                <a:schemeClr val="lt1"/>
              </a:buClr>
              <a:buSzPts val="1800"/>
              <a:buChar char="•"/>
              <a:defRPr/>
            </a:lvl6pPr>
            <a:lvl7pPr marL="3200400" lvl="6" indent="-342900" algn="l">
              <a:lnSpc>
                <a:spcPct val="90000"/>
              </a:lnSpc>
              <a:spcBef>
                <a:spcPts val="743"/>
              </a:spcBef>
              <a:spcAft>
                <a:spcPts val="0"/>
              </a:spcAft>
              <a:buClr>
                <a:schemeClr val="lt1"/>
              </a:buClr>
              <a:buSzPts val="1800"/>
              <a:buChar char="•"/>
              <a:defRPr/>
            </a:lvl7pPr>
            <a:lvl8pPr marL="3657600" lvl="7" indent="-342900" algn="l">
              <a:lnSpc>
                <a:spcPct val="90000"/>
              </a:lnSpc>
              <a:spcBef>
                <a:spcPts val="743"/>
              </a:spcBef>
              <a:spcAft>
                <a:spcPts val="0"/>
              </a:spcAft>
              <a:buClr>
                <a:schemeClr val="lt1"/>
              </a:buClr>
              <a:buSzPts val="1800"/>
              <a:buChar char="•"/>
              <a:defRPr/>
            </a:lvl8pPr>
            <a:lvl9pPr marL="4114800" lvl="8" indent="-342900" algn="l">
              <a:lnSpc>
                <a:spcPct val="90000"/>
              </a:lnSpc>
              <a:spcBef>
                <a:spcPts val="743"/>
              </a:spcBef>
              <a:spcAft>
                <a:spcPts val="0"/>
              </a:spcAft>
              <a:buClr>
                <a:schemeClr val="lt1"/>
              </a:buClr>
              <a:buSzPts val="1800"/>
              <a:buChar char="•"/>
              <a:defRPr/>
            </a:lvl9pPr>
          </a:lstStyle>
          <a:p>
            <a:endParaRPr/>
          </a:p>
        </p:txBody>
      </p:sp>
      <p:pic>
        <p:nvPicPr>
          <p:cNvPr id="17" name="Google Shape;17;p37"/>
          <p:cNvPicPr preferRelativeResize="0"/>
          <p:nvPr/>
        </p:nvPicPr>
        <p:blipFill rotWithShape="1">
          <a:blip r:embed="rId3">
            <a:alphaModFix/>
          </a:blip>
          <a:srcRect l="14619" r="14619"/>
          <a:stretch/>
        </p:blipFill>
        <p:spPr>
          <a:xfrm>
            <a:off x="1488142" y="-205946"/>
            <a:ext cx="6017177" cy="321020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87"/>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58"/>
        <p:cNvGrpSpPr/>
        <p:nvPr/>
      </p:nvGrpSpPr>
      <p:grpSpPr>
        <a:xfrm>
          <a:off x="0" y="0"/>
          <a:ext cx="0" cy="0"/>
          <a:chOff x="0" y="0"/>
          <a:chExt cx="0" cy="0"/>
        </a:xfrm>
      </p:grpSpPr>
      <p:sp>
        <p:nvSpPr>
          <p:cNvPr id="59" name="Google Shape;59;p88"/>
          <p:cNvSpPr txBox="1">
            <a:spLocks noGrp="1"/>
          </p:cNvSpPr>
          <p:nvPr>
            <p:ph type="subTitle" idx="1"/>
          </p:nvPr>
        </p:nvSpPr>
        <p:spPr>
          <a:xfrm>
            <a:off x="906465" y="8951723"/>
            <a:ext cx="22556787" cy="1530350"/>
          </a:xfrm>
          <a:prstGeom prst="rect">
            <a:avLst/>
          </a:prstGeom>
          <a:noFill/>
          <a:ln>
            <a:noFill/>
          </a:ln>
        </p:spPr>
        <p:txBody>
          <a:bodyPr spcFirstLastPara="1" wrap="square" lIns="0" tIns="0" rIns="0" bIns="0" anchor="t" anchorCtr="0">
            <a:noAutofit/>
          </a:bodyPr>
          <a:lstStyle>
            <a:lvl1pPr lvl="0" algn="ctr">
              <a:lnSpc>
                <a:spcPct val="133333"/>
              </a:lnSpc>
              <a:spcBef>
                <a:spcPts val="2400"/>
              </a:spcBef>
              <a:spcAft>
                <a:spcPts val="0"/>
              </a:spcAft>
              <a:buClr>
                <a:schemeClr val="lt1"/>
              </a:buClr>
              <a:buSzPts val="3600"/>
              <a:buNone/>
              <a:defRPr sz="3600"/>
            </a:lvl1pPr>
            <a:lvl2pPr lvl="1" algn="ctr">
              <a:lnSpc>
                <a:spcPct val="181573"/>
              </a:lnSpc>
              <a:spcBef>
                <a:spcPts val="2400"/>
              </a:spcBef>
              <a:spcAft>
                <a:spcPts val="0"/>
              </a:spcAft>
              <a:buClr>
                <a:schemeClr val="lt1"/>
              </a:buClr>
              <a:buSzPts val="3420"/>
              <a:buNone/>
              <a:defRPr sz="2974"/>
            </a:lvl2pPr>
            <a:lvl3pPr lvl="2" algn="ctr">
              <a:lnSpc>
                <a:spcPct val="201718"/>
              </a:lnSpc>
              <a:spcBef>
                <a:spcPts val="2400"/>
              </a:spcBef>
              <a:spcAft>
                <a:spcPts val="0"/>
              </a:spcAft>
              <a:buClr>
                <a:schemeClr val="lt1"/>
              </a:buClr>
              <a:buSzPts val="2677"/>
              <a:buNone/>
              <a:defRPr sz="2677"/>
            </a:lvl3pPr>
            <a:lvl4pPr lvl="3" algn="ctr">
              <a:lnSpc>
                <a:spcPct val="226795"/>
              </a:lnSpc>
              <a:spcBef>
                <a:spcPts val="2400"/>
              </a:spcBef>
              <a:spcAft>
                <a:spcPts val="0"/>
              </a:spcAft>
              <a:buClr>
                <a:schemeClr val="lt1"/>
              </a:buClr>
              <a:buSzPts val="2381"/>
              <a:buNone/>
              <a:defRPr sz="2381"/>
            </a:lvl4pPr>
            <a:lvl5pPr lvl="4" algn="ctr">
              <a:lnSpc>
                <a:spcPct val="226795"/>
              </a:lnSpc>
              <a:spcBef>
                <a:spcPts val="2400"/>
              </a:spcBef>
              <a:spcAft>
                <a:spcPts val="0"/>
              </a:spcAft>
              <a:buClr>
                <a:schemeClr val="lt1"/>
              </a:buClr>
              <a:buSzPts val="2738"/>
              <a:buNone/>
              <a:defRPr sz="2381"/>
            </a:lvl5pPr>
            <a:lvl6pPr lvl="5" algn="ctr">
              <a:lnSpc>
                <a:spcPct val="90000"/>
              </a:lnSpc>
              <a:spcBef>
                <a:spcPts val="743"/>
              </a:spcBef>
              <a:spcAft>
                <a:spcPts val="0"/>
              </a:spcAft>
              <a:buClr>
                <a:schemeClr val="lt1"/>
              </a:buClr>
              <a:buSzPts val="2381"/>
              <a:buNone/>
              <a:defRPr sz="2381"/>
            </a:lvl6pPr>
            <a:lvl7pPr lvl="6" algn="ctr">
              <a:lnSpc>
                <a:spcPct val="90000"/>
              </a:lnSpc>
              <a:spcBef>
                <a:spcPts val="743"/>
              </a:spcBef>
              <a:spcAft>
                <a:spcPts val="0"/>
              </a:spcAft>
              <a:buClr>
                <a:schemeClr val="lt1"/>
              </a:buClr>
              <a:buSzPts val="2381"/>
              <a:buNone/>
              <a:defRPr sz="2381"/>
            </a:lvl7pPr>
            <a:lvl8pPr lvl="7" algn="ctr">
              <a:lnSpc>
                <a:spcPct val="90000"/>
              </a:lnSpc>
              <a:spcBef>
                <a:spcPts val="743"/>
              </a:spcBef>
              <a:spcAft>
                <a:spcPts val="0"/>
              </a:spcAft>
              <a:buClr>
                <a:schemeClr val="lt1"/>
              </a:buClr>
              <a:buSzPts val="2381"/>
              <a:buNone/>
              <a:defRPr sz="2381"/>
            </a:lvl8pPr>
            <a:lvl9pPr lvl="8" algn="ctr">
              <a:lnSpc>
                <a:spcPct val="90000"/>
              </a:lnSpc>
              <a:spcBef>
                <a:spcPts val="743"/>
              </a:spcBef>
              <a:spcAft>
                <a:spcPts val="0"/>
              </a:spcAft>
              <a:buClr>
                <a:schemeClr val="lt1"/>
              </a:buClr>
              <a:buSzPts val="2381"/>
              <a:buNone/>
              <a:defRPr sz="2381"/>
            </a:lvl9pPr>
          </a:lstStyle>
          <a:p>
            <a:endParaRPr/>
          </a:p>
        </p:txBody>
      </p:sp>
      <p:sp>
        <p:nvSpPr>
          <p:cNvPr id="60" name="Google Shape;60;p88"/>
          <p:cNvSpPr txBox="1">
            <a:spLocks noGrp="1"/>
          </p:cNvSpPr>
          <p:nvPr>
            <p:ph type="ctrTitle"/>
          </p:nvPr>
        </p:nvSpPr>
        <p:spPr>
          <a:xfrm>
            <a:off x="906465" y="3386195"/>
            <a:ext cx="22556787" cy="5104978"/>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30000"/>
              <a:buFont typeface="Arial"/>
              <a:buNone/>
              <a:defRPr sz="30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8"/>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89"/>
          <p:cNvSpPr/>
          <p:nvPr/>
        </p:nvSpPr>
        <p:spPr>
          <a:xfrm>
            <a:off x="11521442" y="0"/>
            <a:ext cx="12865734" cy="13716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9">
              <a:solidFill>
                <a:schemeClr val="lt1"/>
              </a:solidFill>
              <a:latin typeface="Arial"/>
              <a:ea typeface="Arial"/>
              <a:cs typeface="Arial"/>
              <a:sym typeface="Arial"/>
            </a:endParaRPr>
          </a:p>
        </p:txBody>
      </p:sp>
      <p:cxnSp>
        <p:nvCxnSpPr>
          <p:cNvPr id="64" name="Google Shape;64;p89"/>
          <p:cNvCxnSpPr/>
          <p:nvPr/>
        </p:nvCxnSpPr>
        <p:spPr>
          <a:xfrm>
            <a:off x="906464" y="1524000"/>
            <a:ext cx="9045577" cy="0"/>
          </a:xfrm>
          <a:prstGeom prst="straightConnector1">
            <a:avLst/>
          </a:prstGeom>
          <a:noFill/>
          <a:ln w="9525" cap="flat" cmpd="sng">
            <a:solidFill>
              <a:schemeClr val="accent1"/>
            </a:solidFill>
            <a:prstDash val="solid"/>
            <a:miter lim="800000"/>
            <a:headEnd type="none" w="sm" len="sm"/>
            <a:tailEnd type="none" w="sm" len="sm"/>
          </a:ln>
        </p:spPr>
      </p:cxnSp>
      <p:sp>
        <p:nvSpPr>
          <p:cNvPr id="65" name="Google Shape;65;p89"/>
          <p:cNvSpPr txBox="1">
            <a:spLocks noGrp="1"/>
          </p:cNvSpPr>
          <p:nvPr>
            <p:ph type="body" idx="1"/>
          </p:nvPr>
        </p:nvSpPr>
        <p:spPr>
          <a:xfrm>
            <a:off x="12498389" y="1524001"/>
            <a:ext cx="10964861" cy="10966450"/>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
        <p:nvSpPr>
          <p:cNvPr id="66" name="Google Shape;66;p89"/>
          <p:cNvSpPr txBox="1">
            <a:spLocks noGrp="1"/>
          </p:cNvSpPr>
          <p:nvPr>
            <p:ph type="title"/>
          </p:nvPr>
        </p:nvSpPr>
        <p:spPr>
          <a:xfrm>
            <a:off x="906466" y="764386"/>
            <a:ext cx="9045575"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9"/>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sz="1800">
                <a:solidFill>
                  <a:schemeClr val="lt1"/>
                </a:solidFill>
                <a:latin typeface="Arial"/>
                <a:ea typeface="Arial"/>
                <a:cs typeface="Arial"/>
                <a:sym typeface="Arial"/>
              </a:defRPr>
            </a:lvl1pPr>
            <a:lvl2pPr marL="0" lvl="1" indent="0" algn="r">
              <a:lnSpc>
                <a:spcPct val="133333"/>
              </a:lnSpc>
              <a:spcBef>
                <a:spcPts val="0"/>
              </a:spcBef>
              <a:buNone/>
              <a:defRPr sz="1800">
                <a:solidFill>
                  <a:schemeClr val="lt1"/>
                </a:solidFill>
                <a:latin typeface="Arial"/>
                <a:ea typeface="Arial"/>
                <a:cs typeface="Arial"/>
                <a:sym typeface="Arial"/>
              </a:defRPr>
            </a:lvl2pPr>
            <a:lvl3pPr marL="0" lvl="2" indent="0" algn="r">
              <a:lnSpc>
                <a:spcPct val="133333"/>
              </a:lnSpc>
              <a:spcBef>
                <a:spcPts val="0"/>
              </a:spcBef>
              <a:buNone/>
              <a:defRPr sz="1800">
                <a:solidFill>
                  <a:schemeClr val="lt1"/>
                </a:solidFill>
                <a:latin typeface="Arial"/>
                <a:ea typeface="Arial"/>
                <a:cs typeface="Arial"/>
                <a:sym typeface="Arial"/>
              </a:defRPr>
            </a:lvl3pPr>
            <a:lvl4pPr marL="0" lvl="3" indent="0" algn="r">
              <a:lnSpc>
                <a:spcPct val="133333"/>
              </a:lnSpc>
              <a:spcBef>
                <a:spcPts val="0"/>
              </a:spcBef>
              <a:buNone/>
              <a:defRPr sz="1800">
                <a:solidFill>
                  <a:schemeClr val="lt1"/>
                </a:solidFill>
                <a:latin typeface="Arial"/>
                <a:ea typeface="Arial"/>
                <a:cs typeface="Arial"/>
                <a:sym typeface="Arial"/>
              </a:defRPr>
            </a:lvl4pPr>
            <a:lvl5pPr marL="0" lvl="4" indent="0" algn="r">
              <a:lnSpc>
                <a:spcPct val="133333"/>
              </a:lnSpc>
              <a:spcBef>
                <a:spcPts val="0"/>
              </a:spcBef>
              <a:buNone/>
              <a:defRPr sz="1800">
                <a:solidFill>
                  <a:schemeClr val="lt1"/>
                </a:solidFill>
                <a:latin typeface="Arial"/>
                <a:ea typeface="Arial"/>
                <a:cs typeface="Arial"/>
                <a:sym typeface="Arial"/>
              </a:defRPr>
            </a:lvl5pPr>
            <a:lvl6pPr marL="0" lvl="5" indent="0" algn="r">
              <a:lnSpc>
                <a:spcPct val="133333"/>
              </a:lnSpc>
              <a:spcBef>
                <a:spcPts val="0"/>
              </a:spcBef>
              <a:buNone/>
              <a:defRPr sz="1800">
                <a:solidFill>
                  <a:schemeClr val="lt1"/>
                </a:solidFill>
                <a:latin typeface="Arial"/>
                <a:ea typeface="Arial"/>
                <a:cs typeface="Arial"/>
                <a:sym typeface="Arial"/>
              </a:defRPr>
            </a:lvl6pPr>
            <a:lvl7pPr marL="0" lvl="6" indent="0" algn="r">
              <a:lnSpc>
                <a:spcPct val="133333"/>
              </a:lnSpc>
              <a:spcBef>
                <a:spcPts val="0"/>
              </a:spcBef>
              <a:buNone/>
              <a:defRPr sz="1800">
                <a:solidFill>
                  <a:schemeClr val="lt1"/>
                </a:solidFill>
                <a:latin typeface="Arial"/>
                <a:ea typeface="Arial"/>
                <a:cs typeface="Arial"/>
                <a:sym typeface="Arial"/>
              </a:defRPr>
            </a:lvl7pPr>
            <a:lvl8pPr marL="0" lvl="7" indent="0" algn="r">
              <a:lnSpc>
                <a:spcPct val="133333"/>
              </a:lnSpc>
              <a:spcBef>
                <a:spcPts val="0"/>
              </a:spcBef>
              <a:buNone/>
              <a:defRPr sz="1800">
                <a:solidFill>
                  <a:schemeClr val="lt1"/>
                </a:solidFill>
                <a:latin typeface="Arial"/>
                <a:ea typeface="Arial"/>
                <a:cs typeface="Arial"/>
                <a:sym typeface="Arial"/>
              </a:defRPr>
            </a:lvl8pPr>
            <a:lvl9pPr marL="0" lvl="8" indent="0" algn="r">
              <a:lnSpc>
                <a:spcPct val="133333"/>
              </a:lnSpc>
              <a:spcBef>
                <a:spcPts val="0"/>
              </a:spcBef>
              <a:buNone/>
              <a:defRPr sz="1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89"/>
          <p:cNvSpPr txBox="1">
            <a:spLocks noGrp="1"/>
          </p:cNvSpPr>
          <p:nvPr>
            <p:ph type="body" idx="2"/>
          </p:nvPr>
        </p:nvSpPr>
        <p:spPr>
          <a:xfrm>
            <a:off x="927848" y="2519983"/>
            <a:ext cx="9024194" cy="9970468"/>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9"/>
        <p:cNvGrpSpPr/>
        <p:nvPr/>
      </p:nvGrpSpPr>
      <p:grpSpPr>
        <a:xfrm>
          <a:off x="0" y="0"/>
          <a:ext cx="0" cy="0"/>
          <a:chOff x="0" y="0"/>
          <a:chExt cx="0" cy="0"/>
        </a:xfrm>
      </p:grpSpPr>
      <p:sp>
        <p:nvSpPr>
          <p:cNvPr id="70" name="Google Shape;70;p90"/>
          <p:cNvSpPr txBox="1">
            <a:spLocks noGrp="1"/>
          </p:cNvSpPr>
          <p:nvPr>
            <p:ph type="body" idx="1"/>
          </p:nvPr>
        </p:nvSpPr>
        <p:spPr>
          <a:xfrm>
            <a:off x="895342" y="2828545"/>
            <a:ext cx="10983922" cy="9442450"/>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
        <p:nvSpPr>
          <p:cNvPr id="71" name="Google Shape;71;p90"/>
          <p:cNvSpPr txBox="1">
            <a:spLocks noGrp="1"/>
          </p:cNvSpPr>
          <p:nvPr>
            <p:ph type="body" idx="2"/>
          </p:nvPr>
        </p:nvSpPr>
        <p:spPr>
          <a:xfrm>
            <a:off x="12487275" y="2828545"/>
            <a:ext cx="10975975" cy="9442450"/>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
        <p:nvSpPr>
          <p:cNvPr id="72" name="Google Shape;72;p90"/>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3" name="Google Shape;73;p90"/>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74" name="Google Shape;74;p90"/>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75"/>
        <p:cNvGrpSpPr/>
        <p:nvPr/>
      </p:nvGrpSpPr>
      <p:grpSpPr>
        <a:xfrm>
          <a:off x="0" y="0"/>
          <a:ext cx="0" cy="0"/>
          <a:chOff x="0" y="0"/>
          <a:chExt cx="0" cy="0"/>
        </a:xfrm>
      </p:grpSpPr>
      <p:sp>
        <p:nvSpPr>
          <p:cNvPr id="76" name="Google Shape;76;p91"/>
          <p:cNvSpPr txBox="1">
            <a:spLocks noGrp="1"/>
          </p:cNvSpPr>
          <p:nvPr>
            <p:ph type="body" idx="1"/>
          </p:nvPr>
        </p:nvSpPr>
        <p:spPr>
          <a:xfrm>
            <a:off x="906463" y="2528887"/>
            <a:ext cx="22563661" cy="9507537"/>
          </a:xfrm>
          <a:prstGeom prst="rect">
            <a:avLst/>
          </a:prstGeom>
          <a:noFill/>
          <a:ln>
            <a:noFill/>
          </a:ln>
        </p:spPr>
        <p:txBody>
          <a:bodyPr spcFirstLastPara="1" wrap="square" lIns="0" tIns="0" rIns="0" bIns="0" anchor="t" anchorCtr="0">
            <a:noAutofit/>
          </a:bodyPr>
          <a:lstStyle>
            <a:lvl1pPr marL="457200" lvl="0" indent="-508000" algn="l">
              <a:lnSpc>
                <a:spcPct val="122727"/>
              </a:lnSpc>
              <a:spcBef>
                <a:spcPts val="2400"/>
              </a:spcBef>
              <a:spcAft>
                <a:spcPts val="0"/>
              </a:spcAft>
              <a:buClr>
                <a:schemeClr val="dk1"/>
              </a:buClr>
              <a:buSzPts val="4400"/>
              <a:buFont typeface="Noto Sans Symbols"/>
              <a:buChar char="⦿"/>
              <a:defRPr sz="4400"/>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
        <p:nvSpPr>
          <p:cNvPr id="77" name="Google Shape;77;p91"/>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8" name="Google Shape;78;p91"/>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79" name="Google Shape;79;p91"/>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2">
    <p:spTree>
      <p:nvGrpSpPr>
        <p:cNvPr id="1" name="Shape 80"/>
        <p:cNvGrpSpPr/>
        <p:nvPr/>
      </p:nvGrpSpPr>
      <p:grpSpPr>
        <a:xfrm>
          <a:off x="0" y="0"/>
          <a:ext cx="0" cy="0"/>
          <a:chOff x="0" y="0"/>
          <a:chExt cx="0" cy="0"/>
        </a:xfrm>
      </p:grpSpPr>
      <p:cxnSp>
        <p:nvCxnSpPr>
          <p:cNvPr id="81" name="Google Shape;81;p92"/>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82" name="Google Shape;82;p92"/>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buNone/>
              <a:defRPr sz="2400">
                <a:solidFill>
                  <a:srgbClr val="888888"/>
                </a:solidFill>
                <a:latin typeface="Arial"/>
                <a:ea typeface="Arial"/>
                <a:cs typeface="Arial"/>
                <a:sym typeface="Arial"/>
              </a:defRPr>
            </a:lvl1pPr>
            <a:lvl2pPr marL="0" marR="0" lvl="1" indent="0" algn="r">
              <a:lnSpc>
                <a:spcPct val="100000"/>
              </a:lnSpc>
              <a:spcBef>
                <a:spcPts val="0"/>
              </a:spcBef>
              <a:buNone/>
              <a:defRPr sz="2400">
                <a:solidFill>
                  <a:srgbClr val="888888"/>
                </a:solidFill>
                <a:latin typeface="Arial"/>
                <a:ea typeface="Arial"/>
                <a:cs typeface="Arial"/>
                <a:sym typeface="Arial"/>
              </a:defRPr>
            </a:lvl2pPr>
            <a:lvl3pPr marL="0" marR="0" lvl="2" indent="0" algn="r">
              <a:lnSpc>
                <a:spcPct val="100000"/>
              </a:lnSpc>
              <a:spcBef>
                <a:spcPts val="0"/>
              </a:spcBef>
              <a:buNone/>
              <a:defRPr sz="2400">
                <a:solidFill>
                  <a:srgbClr val="888888"/>
                </a:solidFill>
                <a:latin typeface="Arial"/>
                <a:ea typeface="Arial"/>
                <a:cs typeface="Arial"/>
                <a:sym typeface="Arial"/>
              </a:defRPr>
            </a:lvl3pPr>
            <a:lvl4pPr marL="0" marR="0" lvl="3" indent="0" algn="r">
              <a:lnSpc>
                <a:spcPct val="100000"/>
              </a:lnSpc>
              <a:spcBef>
                <a:spcPts val="0"/>
              </a:spcBef>
              <a:buNone/>
              <a:defRPr sz="2400">
                <a:solidFill>
                  <a:srgbClr val="888888"/>
                </a:solidFill>
                <a:latin typeface="Arial"/>
                <a:ea typeface="Arial"/>
                <a:cs typeface="Arial"/>
                <a:sym typeface="Arial"/>
              </a:defRPr>
            </a:lvl4pPr>
            <a:lvl5pPr marL="0" marR="0" lvl="4" indent="0" algn="r">
              <a:lnSpc>
                <a:spcPct val="100000"/>
              </a:lnSpc>
              <a:spcBef>
                <a:spcPts val="0"/>
              </a:spcBef>
              <a:buNone/>
              <a:defRPr sz="2400">
                <a:solidFill>
                  <a:srgbClr val="888888"/>
                </a:solidFill>
                <a:latin typeface="Arial"/>
                <a:ea typeface="Arial"/>
                <a:cs typeface="Arial"/>
                <a:sym typeface="Arial"/>
              </a:defRPr>
            </a:lvl5pPr>
            <a:lvl6pPr marL="0" marR="0" lvl="5" indent="0" algn="r">
              <a:lnSpc>
                <a:spcPct val="100000"/>
              </a:lnSpc>
              <a:spcBef>
                <a:spcPts val="0"/>
              </a:spcBef>
              <a:buNone/>
              <a:defRPr sz="2400">
                <a:solidFill>
                  <a:srgbClr val="888888"/>
                </a:solidFill>
                <a:latin typeface="Arial"/>
                <a:ea typeface="Arial"/>
                <a:cs typeface="Arial"/>
                <a:sym typeface="Arial"/>
              </a:defRPr>
            </a:lvl6pPr>
            <a:lvl7pPr marL="0" marR="0" lvl="6" indent="0" algn="r">
              <a:lnSpc>
                <a:spcPct val="100000"/>
              </a:lnSpc>
              <a:spcBef>
                <a:spcPts val="0"/>
              </a:spcBef>
              <a:buNone/>
              <a:defRPr sz="2400">
                <a:solidFill>
                  <a:srgbClr val="888888"/>
                </a:solidFill>
                <a:latin typeface="Arial"/>
                <a:ea typeface="Arial"/>
                <a:cs typeface="Arial"/>
                <a:sym typeface="Arial"/>
              </a:defRPr>
            </a:lvl7pPr>
            <a:lvl8pPr marL="0" marR="0" lvl="7" indent="0" algn="r">
              <a:lnSpc>
                <a:spcPct val="100000"/>
              </a:lnSpc>
              <a:spcBef>
                <a:spcPts val="0"/>
              </a:spcBef>
              <a:buNone/>
              <a:defRPr sz="2400">
                <a:solidFill>
                  <a:srgbClr val="888888"/>
                </a:solidFill>
                <a:latin typeface="Arial"/>
                <a:ea typeface="Arial"/>
                <a:cs typeface="Arial"/>
                <a:sym typeface="Arial"/>
              </a:defRPr>
            </a:lvl8pPr>
            <a:lvl9pPr marL="0" marR="0" lvl="8" indent="0" algn="r">
              <a:lnSpc>
                <a:spcPct val="100000"/>
              </a:lnSpc>
              <a:spcBef>
                <a:spcPts val="0"/>
              </a:spcBef>
              <a:buNone/>
              <a:defRPr sz="24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p92"/>
          <p:cNvSpPr txBox="1">
            <a:spLocks noGrp="1"/>
          </p:cNvSpPr>
          <p:nvPr>
            <p:ph type="title"/>
          </p:nvPr>
        </p:nvSpPr>
        <p:spPr>
          <a:xfrm>
            <a:off x="931866" y="761746"/>
            <a:ext cx="22528210" cy="452692"/>
          </a:xfrm>
          <a:prstGeom prst="rect">
            <a:avLst/>
          </a:prstGeom>
          <a:noFill/>
          <a:ln>
            <a:noFill/>
          </a:ln>
        </p:spPr>
        <p:txBody>
          <a:bodyPr spcFirstLastPara="1" wrap="square" lIns="0" tIns="0" rIns="0" bIns="0" anchor="t" anchorCtr="0">
            <a:noAutofit/>
          </a:bodyPr>
          <a:lstStyle>
            <a:lvl1pPr lvl="0" algn="l">
              <a:lnSpc>
                <a:spcPct val="266666"/>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92"/>
          <p:cNvSpPr txBox="1">
            <a:spLocks noGrp="1"/>
          </p:cNvSpPr>
          <p:nvPr>
            <p:ph type="body" idx="1"/>
          </p:nvPr>
        </p:nvSpPr>
        <p:spPr>
          <a:xfrm>
            <a:off x="0" y="12238673"/>
            <a:ext cx="24387175" cy="1477328"/>
          </a:xfrm>
          <a:prstGeom prst="rect">
            <a:avLst/>
          </a:prstGeom>
          <a:solidFill>
            <a:schemeClr val="dk1"/>
          </a:solidFill>
          <a:ln>
            <a:noFill/>
          </a:ln>
        </p:spPr>
        <p:txBody>
          <a:bodyPr spcFirstLastPara="1" wrap="square" lIns="914400" tIns="457200" rIns="914400" bIns="457200" anchor="b" anchorCtr="0">
            <a:spAutoFit/>
          </a:bodyPr>
          <a:lstStyle>
            <a:lvl1pPr marL="457200" lvl="0" indent="-228600" algn="ctr">
              <a:lnSpc>
                <a:spcPct val="150000"/>
              </a:lnSpc>
              <a:spcBef>
                <a:spcPts val="2400"/>
              </a:spcBef>
              <a:spcAft>
                <a:spcPts val="0"/>
              </a:spcAft>
              <a:buClr>
                <a:schemeClr val="lt1"/>
              </a:buClr>
              <a:buSzPts val="3600"/>
              <a:buNone/>
              <a:defRPr sz="3600" b="1">
                <a:solidFill>
                  <a:schemeClr val="lt1"/>
                </a:solidFill>
              </a:defRPr>
            </a:lvl1pPr>
            <a:lvl2pPr marL="914400" lvl="1" indent="-520700" algn="l">
              <a:lnSpc>
                <a:spcPct val="135000"/>
              </a:lnSpc>
              <a:spcBef>
                <a:spcPts val="2400"/>
              </a:spcBef>
              <a:spcAft>
                <a:spcPts val="0"/>
              </a:spcAft>
              <a:buClr>
                <a:schemeClr val="lt1"/>
              </a:buClr>
              <a:buSzPts val="4600"/>
              <a:buChar char="•"/>
              <a:defRPr>
                <a:solidFill>
                  <a:schemeClr val="lt1"/>
                </a:solidFill>
              </a:defRPr>
            </a:lvl2pPr>
            <a:lvl3pPr marL="1371600" lvl="2" indent="-482600" algn="l">
              <a:lnSpc>
                <a:spcPct val="135000"/>
              </a:lnSpc>
              <a:spcBef>
                <a:spcPts val="2400"/>
              </a:spcBef>
              <a:spcAft>
                <a:spcPts val="0"/>
              </a:spcAft>
              <a:buClr>
                <a:schemeClr val="lt1"/>
              </a:buClr>
              <a:buSzPts val="4000"/>
              <a:buChar char="o"/>
              <a:defRPr>
                <a:solidFill>
                  <a:schemeClr val="lt1"/>
                </a:solidFill>
              </a:defRPr>
            </a:lvl3pPr>
            <a:lvl4pPr marL="1828800" lvl="3" indent="-482600" algn="l">
              <a:lnSpc>
                <a:spcPct val="135000"/>
              </a:lnSpc>
              <a:spcBef>
                <a:spcPts val="2400"/>
              </a:spcBef>
              <a:spcAft>
                <a:spcPts val="0"/>
              </a:spcAft>
              <a:buClr>
                <a:schemeClr val="lt1"/>
              </a:buClr>
              <a:buSzPts val="4000"/>
              <a:buChar char="⦿"/>
              <a:defRPr>
                <a:solidFill>
                  <a:schemeClr val="lt1"/>
                </a:solidFill>
              </a:defRPr>
            </a:lvl4pPr>
            <a:lvl5pPr marL="2286000" lvl="4" indent="-520700" algn="l">
              <a:lnSpc>
                <a:spcPct val="135000"/>
              </a:lnSpc>
              <a:spcBef>
                <a:spcPts val="2400"/>
              </a:spcBef>
              <a:spcAft>
                <a:spcPts val="0"/>
              </a:spcAft>
              <a:buClr>
                <a:schemeClr val="lt1"/>
              </a:buClr>
              <a:buSzPts val="4600"/>
              <a:buChar char="•"/>
              <a:defRPr>
                <a:solidFill>
                  <a:schemeClr val="lt1"/>
                </a:solidFill>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93"/>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93"/>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93"/>
          <p:cNvSpPr txBox="1">
            <a:spLocks noGrp="1"/>
          </p:cNvSpPr>
          <p:nvPr>
            <p:ph type="body" idx="1"/>
          </p:nvPr>
        </p:nvSpPr>
        <p:spPr>
          <a:xfrm>
            <a:off x="927848" y="2525900"/>
            <a:ext cx="10945066" cy="9959788"/>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01 (yellow) layout 03">
  <p:cSld name="Section 01 (yellow) layout 03">
    <p:spTree>
      <p:nvGrpSpPr>
        <p:cNvPr id="1" name="Shape 48"/>
        <p:cNvGrpSpPr/>
        <p:nvPr/>
      </p:nvGrpSpPr>
      <p:grpSpPr>
        <a:xfrm>
          <a:off x="0" y="0"/>
          <a:ext cx="0" cy="0"/>
          <a:chOff x="0" y="0"/>
          <a:chExt cx="0" cy="0"/>
        </a:xfrm>
      </p:grpSpPr>
      <p:sp>
        <p:nvSpPr>
          <p:cNvPr id="49" name="Google Shape;49;p59"/>
          <p:cNvSpPr/>
          <p:nvPr/>
        </p:nvSpPr>
        <p:spPr>
          <a:xfrm>
            <a:off x="22304" y="869795"/>
            <a:ext cx="24409479" cy="12846205"/>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 name="Google Shape;50;p59"/>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51" name="Google Shape;51;p59"/>
          <p:cNvCxnSpPr/>
          <p:nvPr/>
        </p:nvCxnSpPr>
        <p:spPr>
          <a:xfrm>
            <a:off x="906462" y="1524000"/>
            <a:ext cx="22557000" cy="0"/>
          </a:xfrm>
          <a:prstGeom prst="straightConnector1">
            <a:avLst/>
          </a:prstGeom>
          <a:noFill/>
          <a:ln w="9525" cap="flat" cmpd="sng">
            <a:solidFill>
              <a:schemeClr val="accent1"/>
            </a:solidFill>
            <a:prstDash val="solid"/>
            <a:miter lim="800000"/>
            <a:headEnd type="none" w="sm" len="sm"/>
            <a:tailEnd type="none" w="sm" len="sm"/>
          </a:ln>
        </p:spPr>
      </p:cxnSp>
      <p:sp>
        <p:nvSpPr>
          <p:cNvPr id="52" name="Google Shape;52;p59"/>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53" name="Google Shape;53;p59"/>
          <p:cNvSpPr/>
          <p:nvPr/>
        </p:nvSpPr>
        <p:spPr>
          <a:xfrm>
            <a:off x="23097743" y="12546419"/>
            <a:ext cx="1311735" cy="510362"/>
          </a:xfrm>
          <a:prstGeom prst="rect">
            <a:avLst/>
          </a:prstGeom>
          <a:solidFill>
            <a:srgbClr val="FFDD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 name="Google Shape;54;p59"/>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55" name="Google Shape;55;p59"/>
          <p:cNvSpPr txBox="1">
            <a:spLocks noGrp="1"/>
          </p:cNvSpPr>
          <p:nvPr>
            <p:ph type="body" idx="1"/>
          </p:nvPr>
        </p:nvSpPr>
        <p:spPr>
          <a:xfrm>
            <a:off x="941978" y="4702428"/>
            <a:ext cx="10586589" cy="7312296"/>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56" name="Google Shape;56;p59"/>
          <p:cNvSpPr txBox="1">
            <a:spLocks noGrp="1"/>
          </p:cNvSpPr>
          <p:nvPr>
            <p:ph type="body" idx="2"/>
          </p:nvPr>
        </p:nvSpPr>
        <p:spPr>
          <a:xfrm>
            <a:off x="12776984" y="3184420"/>
            <a:ext cx="10586589"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Tree>
    <p:extLst>
      <p:ext uri="{BB962C8B-B14F-4D97-AF65-F5344CB8AC3E}">
        <p14:creationId xmlns:p14="http://schemas.microsoft.com/office/powerpoint/2010/main" val="249119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01 (yellow) layout 02">
  <p:cSld name="Section 01 (yellow) layout 02">
    <p:spTree>
      <p:nvGrpSpPr>
        <p:cNvPr id="1" name="Shape 57"/>
        <p:cNvGrpSpPr/>
        <p:nvPr/>
      </p:nvGrpSpPr>
      <p:grpSpPr>
        <a:xfrm>
          <a:off x="0" y="0"/>
          <a:ext cx="0" cy="0"/>
          <a:chOff x="0" y="0"/>
          <a:chExt cx="0" cy="0"/>
        </a:xfrm>
      </p:grpSpPr>
      <p:sp>
        <p:nvSpPr>
          <p:cNvPr id="58" name="Google Shape;58;p67"/>
          <p:cNvSpPr/>
          <p:nvPr/>
        </p:nvSpPr>
        <p:spPr>
          <a:xfrm>
            <a:off x="0" y="869795"/>
            <a:ext cx="24409479" cy="12846205"/>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 name="Google Shape;59;p67"/>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60" name="Google Shape;60;p67"/>
          <p:cNvCxnSpPr/>
          <p:nvPr/>
        </p:nvCxnSpPr>
        <p:spPr>
          <a:xfrm>
            <a:off x="906462" y="1524000"/>
            <a:ext cx="22557000" cy="0"/>
          </a:xfrm>
          <a:prstGeom prst="straightConnector1">
            <a:avLst/>
          </a:prstGeom>
          <a:noFill/>
          <a:ln w="9525" cap="flat" cmpd="sng">
            <a:solidFill>
              <a:schemeClr val="accent1"/>
            </a:solidFill>
            <a:prstDash val="solid"/>
            <a:miter lim="800000"/>
            <a:headEnd type="none" w="sm" len="sm"/>
            <a:tailEnd type="none" w="sm" len="sm"/>
          </a:ln>
        </p:spPr>
      </p:cxnSp>
      <p:sp>
        <p:nvSpPr>
          <p:cNvPr id="61" name="Google Shape;61;p67"/>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62" name="Google Shape;62;p67"/>
          <p:cNvSpPr/>
          <p:nvPr/>
        </p:nvSpPr>
        <p:spPr>
          <a:xfrm>
            <a:off x="23097743" y="12546419"/>
            <a:ext cx="1311735" cy="510362"/>
          </a:xfrm>
          <a:prstGeom prst="rect">
            <a:avLst/>
          </a:prstGeom>
          <a:solidFill>
            <a:srgbClr val="FFDD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 name="Google Shape;63;p67"/>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64" name="Google Shape;64;p67"/>
          <p:cNvSpPr txBox="1">
            <a:spLocks noGrp="1"/>
          </p:cNvSpPr>
          <p:nvPr>
            <p:ph type="body" idx="1"/>
          </p:nvPr>
        </p:nvSpPr>
        <p:spPr>
          <a:xfrm>
            <a:off x="941978" y="3184420"/>
            <a:ext cx="22421595" cy="900758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Tree>
    <p:extLst>
      <p:ext uri="{BB962C8B-B14F-4D97-AF65-F5344CB8AC3E}">
        <p14:creationId xmlns:p14="http://schemas.microsoft.com/office/powerpoint/2010/main" val="3959207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02 (green) layout 02">
  <p:cSld name="Section 02 (green) layout 02">
    <p:spTree>
      <p:nvGrpSpPr>
        <p:cNvPr id="1" name="Shape 121"/>
        <p:cNvGrpSpPr/>
        <p:nvPr/>
      </p:nvGrpSpPr>
      <p:grpSpPr>
        <a:xfrm>
          <a:off x="0" y="0"/>
          <a:ext cx="0" cy="0"/>
          <a:chOff x="0" y="0"/>
          <a:chExt cx="0" cy="0"/>
        </a:xfrm>
      </p:grpSpPr>
      <p:sp>
        <p:nvSpPr>
          <p:cNvPr id="122" name="Google Shape;122;p71"/>
          <p:cNvSpPr/>
          <p:nvPr/>
        </p:nvSpPr>
        <p:spPr>
          <a:xfrm>
            <a:off x="0" y="869795"/>
            <a:ext cx="24409479" cy="12846205"/>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3" name="Google Shape;123;p71"/>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24" name="Google Shape;124;p71"/>
          <p:cNvCxnSpPr/>
          <p:nvPr/>
        </p:nvCxnSpPr>
        <p:spPr>
          <a:xfrm>
            <a:off x="906462" y="1524000"/>
            <a:ext cx="22557000" cy="0"/>
          </a:xfrm>
          <a:prstGeom prst="straightConnector1">
            <a:avLst/>
          </a:prstGeom>
          <a:noFill/>
          <a:ln w="9525" cap="flat" cmpd="sng">
            <a:solidFill>
              <a:schemeClr val="accent1"/>
            </a:solidFill>
            <a:prstDash val="solid"/>
            <a:miter lim="800000"/>
            <a:headEnd type="none" w="sm" len="sm"/>
            <a:tailEnd type="none" w="sm" len="sm"/>
          </a:ln>
        </p:spPr>
      </p:cxnSp>
      <p:sp>
        <p:nvSpPr>
          <p:cNvPr id="125" name="Google Shape;125;p71"/>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126" name="Google Shape;126;p71"/>
          <p:cNvSpPr/>
          <p:nvPr/>
        </p:nvSpPr>
        <p:spPr>
          <a:xfrm>
            <a:off x="23097743" y="12546419"/>
            <a:ext cx="1311735" cy="510362"/>
          </a:xfrm>
          <a:prstGeom prst="rect">
            <a:avLst/>
          </a:prstGeom>
          <a:solidFill>
            <a:srgbClr val="7AC7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7" name="Google Shape;127;p71"/>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128" name="Google Shape;128;p71"/>
          <p:cNvSpPr txBox="1">
            <a:spLocks noGrp="1"/>
          </p:cNvSpPr>
          <p:nvPr>
            <p:ph type="body" idx="1"/>
          </p:nvPr>
        </p:nvSpPr>
        <p:spPr>
          <a:xfrm>
            <a:off x="941978" y="3184420"/>
            <a:ext cx="22421595" cy="900758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Tree>
    <p:extLst>
      <p:ext uri="{BB962C8B-B14F-4D97-AF65-F5344CB8AC3E}">
        <p14:creationId xmlns:p14="http://schemas.microsoft.com/office/powerpoint/2010/main" val="231681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ull Column Bullets">
  <p:cSld name="Full Column Bullets">
    <p:spTree>
      <p:nvGrpSpPr>
        <p:cNvPr id="1" name="Shape 18"/>
        <p:cNvGrpSpPr/>
        <p:nvPr/>
      </p:nvGrpSpPr>
      <p:grpSpPr>
        <a:xfrm>
          <a:off x="0" y="0"/>
          <a:ext cx="0" cy="0"/>
          <a:chOff x="0" y="0"/>
          <a:chExt cx="0" cy="0"/>
        </a:xfrm>
      </p:grpSpPr>
      <p:sp>
        <p:nvSpPr>
          <p:cNvPr id="19" name="Google Shape;19;p38"/>
          <p:cNvSpPr txBox="1">
            <a:spLocks noGrp="1"/>
          </p:cNvSpPr>
          <p:nvPr>
            <p:ph type="body" idx="1"/>
          </p:nvPr>
        </p:nvSpPr>
        <p:spPr>
          <a:xfrm>
            <a:off x="906467" y="1985965"/>
            <a:ext cx="22563660" cy="9723438"/>
          </a:xfrm>
          <a:prstGeom prst="rect">
            <a:avLst/>
          </a:prstGeom>
          <a:noFill/>
          <a:ln>
            <a:noFill/>
          </a:ln>
        </p:spPr>
        <p:txBody>
          <a:bodyPr spcFirstLastPara="1" wrap="square" lIns="0" tIns="0" rIns="0" bIns="0" anchor="t" anchorCtr="0">
            <a:noAutofit/>
          </a:bodyPr>
          <a:lstStyle>
            <a:lvl1pPr marL="457200" lvl="0" indent="-508000" algn="l">
              <a:lnSpc>
                <a:spcPct val="114000"/>
              </a:lnSpc>
              <a:spcBef>
                <a:spcPts val="0"/>
              </a:spcBef>
              <a:spcAft>
                <a:spcPts val="0"/>
              </a:spcAft>
              <a:buClr>
                <a:schemeClr val="dk1"/>
              </a:buClr>
              <a:buSzPts val="4400"/>
              <a:buFont typeface="Noto Sans Symbols"/>
              <a:buChar char="⦿"/>
              <a:defRPr sz="4400"/>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cxnSp>
        <p:nvCxnSpPr>
          <p:cNvPr id="20" name="Google Shape;20;p38"/>
          <p:cNvCxnSpPr/>
          <p:nvPr/>
        </p:nvCxnSpPr>
        <p:spPr>
          <a:xfrm>
            <a:off x="906463"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21" name="Google Shape;21;p38"/>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38"/>
          <p:cNvSpPr txBox="1">
            <a:spLocks noGrp="1"/>
          </p:cNvSpPr>
          <p:nvPr>
            <p:ph type="title"/>
          </p:nvPr>
        </p:nvSpPr>
        <p:spPr>
          <a:xfrm>
            <a:off x="931866" y="761746"/>
            <a:ext cx="22528210" cy="452692"/>
          </a:xfrm>
          <a:prstGeom prst="rect">
            <a:avLst/>
          </a:prstGeom>
          <a:noFill/>
          <a:ln>
            <a:noFill/>
          </a:ln>
        </p:spPr>
        <p:txBody>
          <a:bodyPr spcFirstLastPara="1" wrap="square" lIns="0" tIns="0" rIns="0" bIns="0" anchor="t" anchorCtr="0">
            <a:noAutofit/>
          </a:bodyPr>
          <a:lstStyle>
            <a:lvl1pPr lvl="0" algn="l">
              <a:lnSpc>
                <a:spcPct val="266666"/>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8"/>
          <p:cNvSpPr txBox="1">
            <a:spLocks noGrp="1"/>
          </p:cNvSpPr>
          <p:nvPr>
            <p:ph type="body" idx="2"/>
          </p:nvPr>
        </p:nvSpPr>
        <p:spPr>
          <a:xfrm>
            <a:off x="0" y="12100175"/>
            <a:ext cx="24387175" cy="1615827"/>
          </a:xfrm>
          <a:prstGeom prst="rect">
            <a:avLst/>
          </a:prstGeom>
          <a:solidFill>
            <a:schemeClr val="dk1"/>
          </a:solidFill>
          <a:ln>
            <a:noFill/>
          </a:ln>
        </p:spPr>
        <p:txBody>
          <a:bodyPr spcFirstLastPara="1" wrap="square" lIns="914400" tIns="457200" rIns="914400" bIns="457200" anchor="b" anchorCtr="0">
            <a:spAutoFit/>
          </a:bodyPr>
          <a:lstStyle>
            <a:lvl1pPr marL="457200" lvl="0" indent="-228600" algn="ctr">
              <a:lnSpc>
                <a:spcPct val="150000"/>
              </a:lnSpc>
              <a:spcBef>
                <a:spcPts val="2400"/>
              </a:spcBef>
              <a:spcAft>
                <a:spcPts val="0"/>
              </a:spcAft>
              <a:buClr>
                <a:schemeClr val="lt1"/>
              </a:buClr>
              <a:buSzPts val="3600"/>
              <a:buNone/>
              <a:defRPr sz="3600" b="1">
                <a:solidFill>
                  <a:schemeClr val="lt1"/>
                </a:solidFill>
              </a:defRPr>
            </a:lvl1pPr>
            <a:lvl2pPr marL="914400" lvl="1" indent="-520700" algn="l">
              <a:lnSpc>
                <a:spcPct val="135000"/>
              </a:lnSpc>
              <a:spcBef>
                <a:spcPts val="2400"/>
              </a:spcBef>
              <a:spcAft>
                <a:spcPts val="0"/>
              </a:spcAft>
              <a:buClr>
                <a:schemeClr val="lt1"/>
              </a:buClr>
              <a:buSzPts val="4600"/>
              <a:buChar char="•"/>
              <a:defRPr>
                <a:solidFill>
                  <a:schemeClr val="lt1"/>
                </a:solidFill>
              </a:defRPr>
            </a:lvl2pPr>
            <a:lvl3pPr marL="1371600" lvl="2" indent="-482600" algn="l">
              <a:lnSpc>
                <a:spcPct val="135000"/>
              </a:lnSpc>
              <a:spcBef>
                <a:spcPts val="2400"/>
              </a:spcBef>
              <a:spcAft>
                <a:spcPts val="0"/>
              </a:spcAft>
              <a:buClr>
                <a:schemeClr val="lt1"/>
              </a:buClr>
              <a:buSzPts val="4000"/>
              <a:buChar char="o"/>
              <a:defRPr>
                <a:solidFill>
                  <a:schemeClr val="lt1"/>
                </a:solidFill>
              </a:defRPr>
            </a:lvl3pPr>
            <a:lvl4pPr marL="1828800" lvl="3" indent="-482600" algn="l">
              <a:lnSpc>
                <a:spcPct val="135000"/>
              </a:lnSpc>
              <a:spcBef>
                <a:spcPts val="2400"/>
              </a:spcBef>
              <a:spcAft>
                <a:spcPts val="0"/>
              </a:spcAft>
              <a:buClr>
                <a:schemeClr val="lt1"/>
              </a:buClr>
              <a:buSzPts val="4000"/>
              <a:buChar char="⦿"/>
              <a:defRPr>
                <a:solidFill>
                  <a:schemeClr val="lt1"/>
                </a:solidFill>
              </a:defRPr>
            </a:lvl4pPr>
            <a:lvl5pPr marL="2286000" lvl="4" indent="-520700" algn="l">
              <a:lnSpc>
                <a:spcPct val="135000"/>
              </a:lnSpc>
              <a:spcBef>
                <a:spcPts val="2400"/>
              </a:spcBef>
              <a:spcAft>
                <a:spcPts val="0"/>
              </a:spcAft>
              <a:buClr>
                <a:schemeClr val="lt1"/>
              </a:buClr>
              <a:buSzPts val="4600"/>
              <a:buChar char="•"/>
              <a:defRPr>
                <a:solidFill>
                  <a:schemeClr val="lt1"/>
                </a:solidFill>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02 (green)_divder page">
  <p:cSld name="Section 02 (green)_divder page">
    <p:bg>
      <p:bgPr>
        <a:solidFill>
          <a:srgbClr val="7AC79B"/>
        </a:solidFill>
        <a:effectLst/>
      </p:bgPr>
    </p:bg>
    <p:spTree>
      <p:nvGrpSpPr>
        <p:cNvPr id="1" name="Shape 297"/>
        <p:cNvGrpSpPr/>
        <p:nvPr/>
      </p:nvGrpSpPr>
      <p:grpSpPr>
        <a:xfrm>
          <a:off x="0" y="0"/>
          <a:ext cx="0" cy="0"/>
          <a:chOff x="0" y="0"/>
          <a:chExt cx="0" cy="0"/>
        </a:xfrm>
      </p:grpSpPr>
      <p:sp>
        <p:nvSpPr>
          <p:cNvPr id="298" name="Google Shape;298;p199"/>
          <p:cNvSpPr txBox="1">
            <a:spLocks noGrp="1"/>
          </p:cNvSpPr>
          <p:nvPr>
            <p:ph type="title"/>
          </p:nvPr>
        </p:nvSpPr>
        <p:spPr>
          <a:xfrm>
            <a:off x="1755188" y="5149516"/>
            <a:ext cx="21261805" cy="4836695"/>
          </a:xfrm>
          <a:prstGeom prst="rect">
            <a:avLst/>
          </a:prstGeom>
          <a:noFill/>
          <a:ln>
            <a:noFill/>
          </a:ln>
        </p:spPr>
        <p:txBody>
          <a:bodyPr spcFirstLastPara="1" wrap="square" lIns="0" tIns="0" rIns="0" bIns="0" anchor="ctr" anchorCtr="0">
            <a:noAutofit/>
          </a:bodyPr>
          <a:lstStyle>
            <a:lvl1pPr marR="0" lvl="0" algn="l">
              <a:lnSpc>
                <a:spcPct val="111111"/>
              </a:lnSpc>
              <a:spcBef>
                <a:spcPts val="0"/>
              </a:spcBef>
              <a:spcAft>
                <a:spcPts val="0"/>
              </a:spcAft>
              <a:buClr>
                <a:schemeClr val="lt1"/>
              </a:buClr>
              <a:buSzPts val="3599"/>
              <a:buFont typeface="Arial"/>
              <a:buNone/>
              <a:defRPr sz="7200" b="1" i="0" u="none" strike="noStrike" cap="none">
                <a:solidFill>
                  <a:srgbClr val="201F4B"/>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pic>
        <p:nvPicPr>
          <p:cNvPr id="299" name="Google Shape;299;p199"/>
          <p:cNvPicPr preferRelativeResize="0"/>
          <p:nvPr/>
        </p:nvPicPr>
        <p:blipFill rotWithShape="1">
          <a:blip r:embed="rId2">
            <a:alphaModFix/>
          </a:blip>
          <a:srcRect/>
          <a:stretch/>
        </p:blipFill>
        <p:spPr>
          <a:xfrm>
            <a:off x="19876093" y="0"/>
            <a:ext cx="3140901" cy="306491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02 (green) layout 01">
  <p:cSld name="Section 02 (green) layout 01">
    <p:spTree>
      <p:nvGrpSpPr>
        <p:cNvPr id="1" name="Shape 300"/>
        <p:cNvGrpSpPr/>
        <p:nvPr/>
      </p:nvGrpSpPr>
      <p:grpSpPr>
        <a:xfrm>
          <a:off x="0" y="0"/>
          <a:ext cx="0" cy="0"/>
          <a:chOff x="0" y="0"/>
          <a:chExt cx="0" cy="0"/>
        </a:xfrm>
      </p:grpSpPr>
      <p:sp>
        <p:nvSpPr>
          <p:cNvPr id="301" name="Google Shape;301;p200"/>
          <p:cNvSpPr/>
          <p:nvPr/>
        </p:nvSpPr>
        <p:spPr>
          <a:xfrm>
            <a:off x="0" y="869795"/>
            <a:ext cx="24409479" cy="12846205"/>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02" name="Google Shape;302;p200"/>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cxnSp>
        <p:nvCxnSpPr>
          <p:cNvPr id="303" name="Google Shape;303;p200"/>
          <p:cNvCxnSpPr/>
          <p:nvPr/>
        </p:nvCxnSpPr>
        <p:spPr>
          <a:xfrm>
            <a:off x="906462" y="1524000"/>
            <a:ext cx="22557000" cy="0"/>
          </a:xfrm>
          <a:prstGeom prst="straightConnector1">
            <a:avLst/>
          </a:prstGeom>
          <a:noFill/>
          <a:ln w="9525" cap="flat" cmpd="sng">
            <a:solidFill>
              <a:schemeClr val="accent1"/>
            </a:solidFill>
            <a:prstDash val="solid"/>
            <a:miter lim="800000"/>
            <a:headEnd type="none" w="sm" len="sm"/>
            <a:tailEnd type="none" w="sm" len="sm"/>
          </a:ln>
        </p:spPr>
      </p:cxnSp>
      <p:sp>
        <p:nvSpPr>
          <p:cNvPr id="304" name="Google Shape;304;p200"/>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305" name="Google Shape;305;p200"/>
          <p:cNvSpPr/>
          <p:nvPr/>
        </p:nvSpPr>
        <p:spPr>
          <a:xfrm>
            <a:off x="23097743" y="12546419"/>
            <a:ext cx="1311735" cy="510362"/>
          </a:xfrm>
          <a:prstGeom prst="rect">
            <a:avLst/>
          </a:prstGeom>
          <a:solidFill>
            <a:srgbClr val="7AC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06" name="Google Shape;306;p200"/>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307" name="Google Shape;307;p200"/>
          <p:cNvSpPr/>
          <p:nvPr/>
        </p:nvSpPr>
        <p:spPr>
          <a:xfrm>
            <a:off x="1023601" y="4702427"/>
            <a:ext cx="10586590" cy="7312297"/>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08" name="Google Shape;308;p200"/>
          <p:cNvSpPr/>
          <p:nvPr/>
        </p:nvSpPr>
        <p:spPr>
          <a:xfrm>
            <a:off x="12776984" y="4702428"/>
            <a:ext cx="10683081" cy="7312296"/>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09" name="Google Shape;309;p200"/>
          <p:cNvSpPr txBox="1">
            <a:spLocks noGrp="1"/>
          </p:cNvSpPr>
          <p:nvPr>
            <p:ph type="body" idx="1"/>
          </p:nvPr>
        </p:nvSpPr>
        <p:spPr>
          <a:xfrm>
            <a:off x="941978" y="3184420"/>
            <a:ext cx="10586589"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310" name="Google Shape;310;p200"/>
          <p:cNvSpPr txBox="1">
            <a:spLocks noGrp="1"/>
          </p:cNvSpPr>
          <p:nvPr>
            <p:ph type="body" idx="2"/>
          </p:nvPr>
        </p:nvSpPr>
        <p:spPr>
          <a:xfrm>
            <a:off x="12776984" y="3184420"/>
            <a:ext cx="10586589"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02 (green) layout 03">
  <p:cSld name="Section 02 (green) layout 03">
    <p:spTree>
      <p:nvGrpSpPr>
        <p:cNvPr id="1" name="Shape 311"/>
        <p:cNvGrpSpPr/>
        <p:nvPr/>
      </p:nvGrpSpPr>
      <p:grpSpPr>
        <a:xfrm>
          <a:off x="0" y="0"/>
          <a:ext cx="0" cy="0"/>
          <a:chOff x="0" y="0"/>
          <a:chExt cx="0" cy="0"/>
        </a:xfrm>
      </p:grpSpPr>
      <p:sp>
        <p:nvSpPr>
          <p:cNvPr id="312" name="Google Shape;312;p201"/>
          <p:cNvSpPr/>
          <p:nvPr/>
        </p:nvSpPr>
        <p:spPr>
          <a:xfrm>
            <a:off x="0" y="869795"/>
            <a:ext cx="24409479" cy="12846205"/>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13" name="Google Shape;313;p201"/>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cxnSp>
        <p:nvCxnSpPr>
          <p:cNvPr id="314" name="Google Shape;314;p201"/>
          <p:cNvCxnSpPr/>
          <p:nvPr/>
        </p:nvCxnSpPr>
        <p:spPr>
          <a:xfrm>
            <a:off x="906462" y="1524000"/>
            <a:ext cx="22557000" cy="0"/>
          </a:xfrm>
          <a:prstGeom prst="straightConnector1">
            <a:avLst/>
          </a:prstGeom>
          <a:noFill/>
          <a:ln w="9525" cap="flat" cmpd="sng">
            <a:solidFill>
              <a:schemeClr val="accent1"/>
            </a:solidFill>
            <a:prstDash val="solid"/>
            <a:miter lim="800000"/>
            <a:headEnd type="none" w="sm" len="sm"/>
            <a:tailEnd type="none" w="sm" len="sm"/>
          </a:ln>
        </p:spPr>
      </p:cxnSp>
      <p:sp>
        <p:nvSpPr>
          <p:cNvPr id="315" name="Google Shape;315;p201"/>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316" name="Google Shape;316;p201"/>
          <p:cNvSpPr/>
          <p:nvPr/>
        </p:nvSpPr>
        <p:spPr>
          <a:xfrm>
            <a:off x="23097743" y="12546419"/>
            <a:ext cx="1311735" cy="510362"/>
          </a:xfrm>
          <a:prstGeom prst="rect">
            <a:avLst/>
          </a:prstGeom>
          <a:solidFill>
            <a:srgbClr val="7AC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17" name="Google Shape;317;p201"/>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318" name="Google Shape;318;p201"/>
          <p:cNvSpPr/>
          <p:nvPr/>
        </p:nvSpPr>
        <p:spPr>
          <a:xfrm>
            <a:off x="12776984" y="4702428"/>
            <a:ext cx="10683081" cy="7312296"/>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19" name="Google Shape;319;p201"/>
          <p:cNvSpPr txBox="1">
            <a:spLocks noGrp="1"/>
          </p:cNvSpPr>
          <p:nvPr>
            <p:ph type="body" idx="1"/>
          </p:nvPr>
        </p:nvSpPr>
        <p:spPr>
          <a:xfrm>
            <a:off x="941978" y="4702428"/>
            <a:ext cx="10586589" cy="7312296"/>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320" name="Google Shape;320;p201"/>
          <p:cNvSpPr txBox="1">
            <a:spLocks noGrp="1"/>
          </p:cNvSpPr>
          <p:nvPr>
            <p:ph type="body" idx="2"/>
          </p:nvPr>
        </p:nvSpPr>
        <p:spPr>
          <a:xfrm>
            <a:off x="12776984" y="3184420"/>
            <a:ext cx="10586589"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02 (green) layout 04">
  <p:cSld name="Section 02 (green) layout 04">
    <p:spTree>
      <p:nvGrpSpPr>
        <p:cNvPr id="1" name="Shape 321"/>
        <p:cNvGrpSpPr/>
        <p:nvPr/>
      </p:nvGrpSpPr>
      <p:grpSpPr>
        <a:xfrm>
          <a:off x="0" y="0"/>
          <a:ext cx="0" cy="0"/>
          <a:chOff x="0" y="0"/>
          <a:chExt cx="0" cy="0"/>
        </a:xfrm>
      </p:grpSpPr>
      <p:sp>
        <p:nvSpPr>
          <p:cNvPr id="322" name="Google Shape;322;p202"/>
          <p:cNvSpPr/>
          <p:nvPr/>
        </p:nvSpPr>
        <p:spPr>
          <a:xfrm>
            <a:off x="0" y="869795"/>
            <a:ext cx="24409479" cy="12846205"/>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23" name="Google Shape;323;p202"/>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cxnSp>
        <p:nvCxnSpPr>
          <p:cNvPr id="324" name="Google Shape;324;p202"/>
          <p:cNvCxnSpPr/>
          <p:nvPr/>
        </p:nvCxnSpPr>
        <p:spPr>
          <a:xfrm>
            <a:off x="906462" y="1524000"/>
            <a:ext cx="22557000" cy="0"/>
          </a:xfrm>
          <a:prstGeom prst="straightConnector1">
            <a:avLst/>
          </a:prstGeom>
          <a:noFill/>
          <a:ln w="9525" cap="flat" cmpd="sng">
            <a:solidFill>
              <a:schemeClr val="accent1"/>
            </a:solidFill>
            <a:prstDash val="solid"/>
            <a:miter lim="800000"/>
            <a:headEnd type="none" w="sm" len="sm"/>
            <a:tailEnd type="none" w="sm" len="sm"/>
          </a:ln>
        </p:spPr>
      </p:cxnSp>
      <p:sp>
        <p:nvSpPr>
          <p:cNvPr id="325" name="Google Shape;325;p202"/>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326" name="Google Shape;326;p202"/>
          <p:cNvSpPr/>
          <p:nvPr/>
        </p:nvSpPr>
        <p:spPr>
          <a:xfrm>
            <a:off x="23097743" y="12546419"/>
            <a:ext cx="1311735" cy="510362"/>
          </a:xfrm>
          <a:prstGeom prst="rect">
            <a:avLst/>
          </a:prstGeom>
          <a:solidFill>
            <a:srgbClr val="7AC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27" name="Google Shape;327;p202"/>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328" name="Google Shape;328;p202"/>
          <p:cNvSpPr txBox="1">
            <a:spLocks noGrp="1"/>
          </p:cNvSpPr>
          <p:nvPr>
            <p:ph type="body" idx="1"/>
          </p:nvPr>
        </p:nvSpPr>
        <p:spPr>
          <a:xfrm>
            <a:off x="1614590" y="3529406"/>
            <a:ext cx="10586589" cy="1207186"/>
          </a:xfrm>
          <a:prstGeom prst="rect">
            <a:avLst/>
          </a:prstGeom>
          <a:noFill/>
          <a:ln>
            <a:noFill/>
          </a:ln>
        </p:spPr>
        <p:txBody>
          <a:bodyPr spcFirstLastPara="1" wrap="square" lIns="0" tIns="0" rIns="0" bIns="0" anchor="t" anchorCtr="0">
            <a:noAutofit/>
          </a:bodyPr>
          <a:lstStyle>
            <a:lvl1pPr marL="457200" lvl="0" indent="-228600" algn="ctr">
              <a:lnSpc>
                <a:spcPct val="114000"/>
              </a:lnSpc>
              <a:spcBef>
                <a:spcPts val="0"/>
              </a:spcBef>
              <a:spcAft>
                <a:spcPts val="0"/>
              </a:spcAft>
              <a:buSzPts val="2600"/>
              <a:buNone/>
              <a:defRPr sz="3600" b="1"/>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329" name="Google Shape;329;p202"/>
          <p:cNvSpPr txBox="1">
            <a:spLocks noGrp="1"/>
          </p:cNvSpPr>
          <p:nvPr>
            <p:ph type="body" idx="2"/>
          </p:nvPr>
        </p:nvSpPr>
        <p:spPr>
          <a:xfrm>
            <a:off x="12776985" y="3529406"/>
            <a:ext cx="3499336" cy="4040658"/>
          </a:xfrm>
          <a:prstGeom prst="rect">
            <a:avLst/>
          </a:prstGeom>
          <a:noFill/>
          <a:ln>
            <a:noFill/>
          </a:ln>
        </p:spPr>
        <p:txBody>
          <a:bodyPr spcFirstLastPara="1" wrap="square" lIns="0" tIns="0" rIns="0" bIns="0" anchor="ctr"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330" name="Google Shape;330;p202"/>
          <p:cNvSpPr/>
          <p:nvPr/>
        </p:nvSpPr>
        <p:spPr>
          <a:xfrm>
            <a:off x="16604716" y="7974407"/>
            <a:ext cx="6685996" cy="40406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31" name="Google Shape;331;p202"/>
          <p:cNvSpPr/>
          <p:nvPr/>
        </p:nvSpPr>
        <p:spPr>
          <a:xfrm>
            <a:off x="1614591" y="4933362"/>
            <a:ext cx="10586590" cy="7562484"/>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32" name="Google Shape;332;p202"/>
          <p:cNvSpPr/>
          <p:nvPr/>
        </p:nvSpPr>
        <p:spPr>
          <a:xfrm>
            <a:off x="16604716" y="3529407"/>
            <a:ext cx="6685996" cy="40406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33" name="Google Shape;333;p202"/>
          <p:cNvSpPr txBox="1">
            <a:spLocks noGrp="1"/>
          </p:cNvSpPr>
          <p:nvPr>
            <p:ph type="body" idx="3"/>
          </p:nvPr>
        </p:nvSpPr>
        <p:spPr>
          <a:xfrm>
            <a:off x="12776200" y="7974013"/>
            <a:ext cx="3500438" cy="4041775"/>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Font typeface="Arial"/>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02 (green) layout 05">
  <p:cSld name="Section 02 (green) layout 05">
    <p:spTree>
      <p:nvGrpSpPr>
        <p:cNvPr id="1" name="Shape 334"/>
        <p:cNvGrpSpPr/>
        <p:nvPr/>
      </p:nvGrpSpPr>
      <p:grpSpPr>
        <a:xfrm>
          <a:off x="0" y="0"/>
          <a:ext cx="0" cy="0"/>
          <a:chOff x="0" y="0"/>
          <a:chExt cx="0" cy="0"/>
        </a:xfrm>
      </p:grpSpPr>
      <p:sp>
        <p:nvSpPr>
          <p:cNvPr id="335" name="Google Shape;335;p203"/>
          <p:cNvSpPr/>
          <p:nvPr/>
        </p:nvSpPr>
        <p:spPr>
          <a:xfrm>
            <a:off x="0" y="869795"/>
            <a:ext cx="24409479" cy="12846205"/>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36" name="Google Shape;336;p203"/>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cxnSp>
        <p:nvCxnSpPr>
          <p:cNvPr id="337" name="Google Shape;337;p203"/>
          <p:cNvCxnSpPr/>
          <p:nvPr/>
        </p:nvCxnSpPr>
        <p:spPr>
          <a:xfrm>
            <a:off x="906462" y="1524000"/>
            <a:ext cx="22557000" cy="0"/>
          </a:xfrm>
          <a:prstGeom prst="straightConnector1">
            <a:avLst/>
          </a:prstGeom>
          <a:noFill/>
          <a:ln w="9525" cap="flat" cmpd="sng">
            <a:solidFill>
              <a:schemeClr val="accent1"/>
            </a:solidFill>
            <a:prstDash val="solid"/>
            <a:miter lim="800000"/>
            <a:headEnd type="none" w="sm" len="sm"/>
            <a:tailEnd type="none" w="sm" len="sm"/>
          </a:ln>
        </p:spPr>
      </p:cxnSp>
      <p:sp>
        <p:nvSpPr>
          <p:cNvPr id="338" name="Google Shape;338;p203"/>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339" name="Google Shape;339;p203"/>
          <p:cNvSpPr/>
          <p:nvPr/>
        </p:nvSpPr>
        <p:spPr>
          <a:xfrm>
            <a:off x="23097743" y="12546419"/>
            <a:ext cx="1311735" cy="510362"/>
          </a:xfrm>
          <a:prstGeom prst="rect">
            <a:avLst/>
          </a:prstGeom>
          <a:solidFill>
            <a:srgbClr val="7AC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40" name="Google Shape;340;p203"/>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341" name="Google Shape;341;p203"/>
          <p:cNvSpPr txBox="1">
            <a:spLocks noGrp="1"/>
          </p:cNvSpPr>
          <p:nvPr>
            <p:ph type="body" idx="1"/>
          </p:nvPr>
        </p:nvSpPr>
        <p:spPr>
          <a:xfrm>
            <a:off x="941978" y="3184420"/>
            <a:ext cx="9272539"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342" name="Google Shape;342;p203"/>
          <p:cNvSpPr txBox="1">
            <a:spLocks noGrp="1"/>
          </p:cNvSpPr>
          <p:nvPr>
            <p:ph type="body" idx="2"/>
          </p:nvPr>
        </p:nvSpPr>
        <p:spPr>
          <a:xfrm>
            <a:off x="11218128" y="3184420"/>
            <a:ext cx="12241937"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343" name="Google Shape;343;p203"/>
          <p:cNvSpPr/>
          <p:nvPr/>
        </p:nvSpPr>
        <p:spPr>
          <a:xfrm>
            <a:off x="1023601" y="4747329"/>
            <a:ext cx="9190916" cy="7312297"/>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44" name="Google Shape;344;p203"/>
          <p:cNvSpPr/>
          <p:nvPr/>
        </p:nvSpPr>
        <p:spPr>
          <a:xfrm>
            <a:off x="11218128" y="4747330"/>
            <a:ext cx="12241938" cy="7312296"/>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02 (green) layout 06">
  <p:cSld name="Section 02 (green) layout 06">
    <p:spTree>
      <p:nvGrpSpPr>
        <p:cNvPr id="1" name="Shape 345"/>
        <p:cNvGrpSpPr/>
        <p:nvPr/>
      </p:nvGrpSpPr>
      <p:grpSpPr>
        <a:xfrm>
          <a:off x="0" y="0"/>
          <a:ext cx="0" cy="0"/>
          <a:chOff x="0" y="0"/>
          <a:chExt cx="0" cy="0"/>
        </a:xfrm>
      </p:grpSpPr>
      <p:sp>
        <p:nvSpPr>
          <p:cNvPr id="346" name="Google Shape;346;p204"/>
          <p:cNvSpPr/>
          <p:nvPr/>
        </p:nvSpPr>
        <p:spPr>
          <a:xfrm>
            <a:off x="0" y="869795"/>
            <a:ext cx="24409479" cy="12846205"/>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47" name="Google Shape;347;p204"/>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cxnSp>
        <p:nvCxnSpPr>
          <p:cNvPr id="348" name="Google Shape;348;p204"/>
          <p:cNvCxnSpPr/>
          <p:nvPr/>
        </p:nvCxnSpPr>
        <p:spPr>
          <a:xfrm>
            <a:off x="906462" y="1524000"/>
            <a:ext cx="22557000" cy="0"/>
          </a:xfrm>
          <a:prstGeom prst="straightConnector1">
            <a:avLst/>
          </a:prstGeom>
          <a:noFill/>
          <a:ln w="9525" cap="flat" cmpd="sng">
            <a:solidFill>
              <a:schemeClr val="accent1"/>
            </a:solidFill>
            <a:prstDash val="solid"/>
            <a:miter lim="800000"/>
            <a:headEnd type="none" w="sm" len="sm"/>
            <a:tailEnd type="none" w="sm" len="sm"/>
          </a:ln>
        </p:spPr>
      </p:cxnSp>
      <p:sp>
        <p:nvSpPr>
          <p:cNvPr id="349" name="Google Shape;349;p204"/>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350" name="Google Shape;350;p204"/>
          <p:cNvSpPr/>
          <p:nvPr/>
        </p:nvSpPr>
        <p:spPr>
          <a:xfrm>
            <a:off x="23097743" y="12546419"/>
            <a:ext cx="1311735" cy="510362"/>
          </a:xfrm>
          <a:prstGeom prst="rect">
            <a:avLst/>
          </a:prstGeom>
          <a:solidFill>
            <a:srgbClr val="7AC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51" name="Google Shape;351;p204"/>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352" name="Google Shape;352;p204"/>
          <p:cNvSpPr txBox="1">
            <a:spLocks noGrp="1"/>
          </p:cNvSpPr>
          <p:nvPr>
            <p:ph type="body" idx="1"/>
          </p:nvPr>
        </p:nvSpPr>
        <p:spPr>
          <a:xfrm>
            <a:off x="3234722" y="3184420"/>
            <a:ext cx="17381157"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353" name="Google Shape;353;p204"/>
          <p:cNvSpPr/>
          <p:nvPr/>
        </p:nvSpPr>
        <p:spPr>
          <a:xfrm>
            <a:off x="3234722" y="4409970"/>
            <a:ext cx="17381157" cy="8103395"/>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02 (green) layout blank">
  <p:cSld name="Section 02 (green) layout blank">
    <p:spTree>
      <p:nvGrpSpPr>
        <p:cNvPr id="1" name="Shape 354"/>
        <p:cNvGrpSpPr/>
        <p:nvPr/>
      </p:nvGrpSpPr>
      <p:grpSpPr>
        <a:xfrm>
          <a:off x="0" y="0"/>
          <a:ext cx="0" cy="0"/>
          <a:chOff x="0" y="0"/>
          <a:chExt cx="0" cy="0"/>
        </a:xfrm>
      </p:grpSpPr>
      <p:sp>
        <p:nvSpPr>
          <p:cNvPr id="355" name="Google Shape;355;p205"/>
          <p:cNvSpPr txBox="1">
            <a:spLocks noGrp="1"/>
          </p:cNvSpPr>
          <p:nvPr>
            <p:ph type="body" idx="1"/>
          </p:nvPr>
        </p:nvSpPr>
        <p:spPr>
          <a:xfrm>
            <a:off x="906464" y="2551814"/>
            <a:ext cx="22563601" cy="9157748"/>
          </a:xfrm>
          <a:prstGeom prst="rect">
            <a:avLst/>
          </a:prstGeom>
          <a:noFill/>
          <a:ln>
            <a:noFill/>
          </a:ln>
        </p:spPr>
        <p:txBody>
          <a:bodyPr spcFirstLastPara="1" wrap="square" lIns="0" tIns="0" rIns="0" bIns="0" anchor="t" anchorCtr="0">
            <a:noAutofit/>
          </a:bodyPr>
          <a:lstStyle>
            <a:lvl1pPr marL="457200" marR="0" lvl="0" indent="-312420" algn="l">
              <a:lnSpc>
                <a:spcPct val="114000"/>
              </a:lnSpc>
              <a:spcBef>
                <a:spcPts val="0"/>
              </a:spcBef>
              <a:spcAft>
                <a:spcPts val="0"/>
              </a:spcAft>
              <a:buClr>
                <a:schemeClr val="dk1"/>
              </a:buClr>
              <a:buSzPts val="1320"/>
              <a:buFont typeface="Noto Sans Symbols"/>
              <a:buChar char="⦿"/>
              <a:defRPr sz="4400" b="0" i="0" u="none" strike="noStrike" cap="none">
                <a:solidFill>
                  <a:schemeClr val="dk1"/>
                </a:solidFill>
                <a:latin typeface="Arial"/>
                <a:ea typeface="Arial"/>
                <a:cs typeface="Arial"/>
                <a:sym typeface="Arial"/>
              </a:defRPr>
            </a:lvl1pPr>
            <a:lvl2pPr marL="914400" marR="0" lvl="1" indent="-374650" algn="l">
              <a:lnSpc>
                <a:spcPct val="114000"/>
              </a:lnSpc>
              <a:spcBef>
                <a:spcPts val="0"/>
              </a:spcBef>
              <a:spcAft>
                <a:spcPts val="0"/>
              </a:spcAft>
              <a:buClr>
                <a:schemeClr val="dk1"/>
              </a:buClr>
              <a:buSzPts val="2300"/>
              <a:buFont typeface="Arial"/>
              <a:buChar char="•"/>
              <a:defRPr sz="4000" b="0" i="0" u="none" strike="noStrike" cap="none">
                <a:solidFill>
                  <a:schemeClr val="dk1"/>
                </a:solidFill>
                <a:latin typeface="Arial"/>
                <a:ea typeface="Arial"/>
                <a:cs typeface="Arial"/>
                <a:sym typeface="Arial"/>
              </a:defRPr>
            </a:lvl2pPr>
            <a:lvl3pPr marL="1371600" marR="0" lvl="2" indent="-355600" algn="l">
              <a:lnSpc>
                <a:spcPct val="114000"/>
              </a:lnSpc>
              <a:spcBef>
                <a:spcPts val="0"/>
              </a:spcBef>
              <a:spcAft>
                <a:spcPts val="0"/>
              </a:spcAft>
              <a:buClr>
                <a:schemeClr val="dk1"/>
              </a:buClr>
              <a:buSzPts val="2000"/>
              <a:buFont typeface="Courier New"/>
              <a:buChar char="o"/>
              <a:defRPr sz="4000" b="0" i="0" u="none" strike="noStrike" cap="none">
                <a:solidFill>
                  <a:schemeClr val="dk1"/>
                </a:solidFill>
                <a:latin typeface="Arial"/>
                <a:ea typeface="Arial"/>
                <a:cs typeface="Arial"/>
                <a:sym typeface="Arial"/>
              </a:defRPr>
            </a:lvl3pPr>
            <a:lvl4pPr marL="1828800" marR="0" lvl="3" indent="-304800" algn="l">
              <a:lnSpc>
                <a:spcPct val="114000"/>
              </a:lnSpc>
              <a:spcBef>
                <a:spcPts val="0"/>
              </a:spcBef>
              <a:spcAft>
                <a:spcPts val="0"/>
              </a:spcAft>
              <a:buClr>
                <a:schemeClr val="dk1"/>
              </a:buClr>
              <a:buSzPts val="1200"/>
              <a:buFont typeface="Noto Sans Symbols"/>
              <a:buChar char="⦿"/>
              <a:defRPr sz="4000" b="0" i="0" u="none" strike="noStrike" cap="none">
                <a:solidFill>
                  <a:schemeClr val="dk1"/>
                </a:solidFill>
                <a:latin typeface="Arial"/>
                <a:ea typeface="Arial"/>
                <a:cs typeface="Arial"/>
                <a:sym typeface="Arial"/>
              </a:defRPr>
            </a:lvl4pPr>
            <a:lvl5pPr marL="2286000" marR="0" lvl="4" indent="-374650" algn="l">
              <a:lnSpc>
                <a:spcPct val="114000"/>
              </a:lnSpc>
              <a:spcBef>
                <a:spcPts val="0"/>
              </a:spcBef>
              <a:spcAft>
                <a:spcPts val="0"/>
              </a:spcAft>
              <a:buClr>
                <a:schemeClr val="dk1"/>
              </a:buClr>
              <a:buSzPts val="2300"/>
              <a:buFont typeface="Arial"/>
              <a:buChar char="•"/>
              <a:defRPr sz="4000" b="0" i="0" u="none" strike="noStrike" cap="none">
                <a:solidFill>
                  <a:schemeClr val="dk1"/>
                </a:solidFill>
                <a:latin typeface="Arial"/>
                <a:ea typeface="Arial"/>
                <a:cs typeface="Arial"/>
                <a:sym typeface="Arial"/>
              </a:defRPr>
            </a:lvl5pPr>
            <a:lvl6pPr marL="2743200" marR="0" lvl="5" indent="-313563" algn="l">
              <a:lnSpc>
                <a:spcPct val="90000"/>
              </a:lnSpc>
              <a:spcBef>
                <a:spcPts val="742"/>
              </a:spcBef>
              <a:spcAft>
                <a:spcPts val="0"/>
              </a:spcAft>
              <a:buClr>
                <a:schemeClr val="dk1"/>
              </a:buClr>
              <a:buSzPts val="1338"/>
              <a:buFont typeface="Arial"/>
              <a:buChar char="•"/>
              <a:defRPr sz="2676" b="0" i="0" u="none" strike="noStrike" cap="none">
                <a:solidFill>
                  <a:schemeClr val="dk1"/>
                </a:solidFill>
                <a:latin typeface="Arial"/>
                <a:ea typeface="Arial"/>
                <a:cs typeface="Arial"/>
                <a:sym typeface="Arial"/>
              </a:defRPr>
            </a:lvl6pPr>
            <a:lvl7pPr marL="3200400" marR="0" lvl="6" indent="-313563" algn="l">
              <a:lnSpc>
                <a:spcPct val="90000"/>
              </a:lnSpc>
              <a:spcBef>
                <a:spcPts val="742"/>
              </a:spcBef>
              <a:spcAft>
                <a:spcPts val="0"/>
              </a:spcAft>
              <a:buClr>
                <a:schemeClr val="dk1"/>
              </a:buClr>
              <a:buSzPts val="1338"/>
              <a:buFont typeface="Arial"/>
              <a:buChar char="•"/>
              <a:defRPr sz="2676" b="0" i="0" u="none" strike="noStrike" cap="none">
                <a:solidFill>
                  <a:schemeClr val="dk1"/>
                </a:solidFill>
                <a:latin typeface="Arial"/>
                <a:ea typeface="Arial"/>
                <a:cs typeface="Arial"/>
                <a:sym typeface="Arial"/>
              </a:defRPr>
            </a:lvl7pPr>
            <a:lvl8pPr marL="3657600" marR="0" lvl="7" indent="-313563" algn="l">
              <a:lnSpc>
                <a:spcPct val="90000"/>
              </a:lnSpc>
              <a:spcBef>
                <a:spcPts val="742"/>
              </a:spcBef>
              <a:spcAft>
                <a:spcPts val="0"/>
              </a:spcAft>
              <a:buClr>
                <a:schemeClr val="dk1"/>
              </a:buClr>
              <a:buSzPts val="1338"/>
              <a:buFont typeface="Arial"/>
              <a:buChar char="•"/>
              <a:defRPr sz="2676" b="0" i="0" u="none" strike="noStrike" cap="none">
                <a:solidFill>
                  <a:schemeClr val="dk1"/>
                </a:solidFill>
                <a:latin typeface="Arial"/>
                <a:ea typeface="Arial"/>
                <a:cs typeface="Arial"/>
                <a:sym typeface="Arial"/>
              </a:defRPr>
            </a:lvl8pPr>
            <a:lvl9pPr marL="4114800" marR="0" lvl="8" indent="-313563" algn="l">
              <a:lnSpc>
                <a:spcPct val="90000"/>
              </a:lnSpc>
              <a:spcBef>
                <a:spcPts val="742"/>
              </a:spcBef>
              <a:spcAft>
                <a:spcPts val="0"/>
              </a:spcAft>
              <a:buClr>
                <a:schemeClr val="dk1"/>
              </a:buClr>
              <a:buSzPts val="1338"/>
              <a:buFont typeface="Arial"/>
              <a:buChar char="•"/>
              <a:defRPr sz="2676" b="0" i="0" u="none" strike="noStrike" cap="none">
                <a:solidFill>
                  <a:schemeClr val="dk1"/>
                </a:solidFill>
                <a:latin typeface="Arial"/>
                <a:ea typeface="Arial"/>
                <a:cs typeface="Arial"/>
                <a:sym typeface="Arial"/>
              </a:defRPr>
            </a:lvl9pPr>
          </a:lstStyle>
          <a:p>
            <a:endParaRPr/>
          </a:p>
        </p:txBody>
      </p:sp>
      <p:sp>
        <p:nvSpPr>
          <p:cNvPr id="356" name="Google Shape;356;p205"/>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357" name="Google Shape;357;p205"/>
          <p:cNvSpPr/>
          <p:nvPr/>
        </p:nvSpPr>
        <p:spPr>
          <a:xfrm>
            <a:off x="23097743" y="12546419"/>
            <a:ext cx="1311735" cy="510362"/>
          </a:xfrm>
          <a:prstGeom prst="rect">
            <a:avLst/>
          </a:prstGeom>
          <a:solidFill>
            <a:srgbClr val="7AC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550">
              <a:solidFill>
                <a:schemeClr val="lt1"/>
              </a:solidFill>
              <a:latin typeface="Arial"/>
              <a:ea typeface="Arial"/>
              <a:cs typeface="Arial"/>
              <a:sym typeface="Arial"/>
            </a:endParaRPr>
          </a:p>
        </p:txBody>
      </p:sp>
      <p:sp>
        <p:nvSpPr>
          <p:cNvPr id="358" name="Google Shape;358;p205"/>
          <p:cNvSpPr txBox="1"/>
          <p:nvPr/>
        </p:nvSpPr>
        <p:spPr>
          <a:xfrm>
            <a:off x="19068586" y="12546419"/>
            <a:ext cx="4790874"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05 (blue) layout 01">
  <p:cSld name="Section 05 (blue) layout 01">
    <p:spTree>
      <p:nvGrpSpPr>
        <p:cNvPr id="1" name="Shape 129"/>
        <p:cNvGrpSpPr/>
        <p:nvPr/>
      </p:nvGrpSpPr>
      <p:grpSpPr>
        <a:xfrm>
          <a:off x="0" y="0"/>
          <a:ext cx="0" cy="0"/>
          <a:chOff x="0" y="0"/>
          <a:chExt cx="0" cy="0"/>
        </a:xfrm>
      </p:grpSpPr>
      <p:sp>
        <p:nvSpPr>
          <p:cNvPr id="130" name="Google Shape;130;p73"/>
          <p:cNvSpPr/>
          <p:nvPr/>
        </p:nvSpPr>
        <p:spPr>
          <a:xfrm>
            <a:off x="1" y="869797"/>
            <a:ext cx="24409480" cy="12846206"/>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1" name="Google Shape;131;p73"/>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32" name="Google Shape;132;p73"/>
          <p:cNvCxnSpPr/>
          <p:nvPr/>
        </p:nvCxnSpPr>
        <p:spPr>
          <a:xfrm>
            <a:off x="906462" y="1524000"/>
            <a:ext cx="22557001" cy="0"/>
          </a:xfrm>
          <a:prstGeom prst="straightConnector1">
            <a:avLst/>
          </a:prstGeom>
          <a:noFill/>
          <a:ln w="9525" cap="flat" cmpd="sng">
            <a:solidFill>
              <a:schemeClr val="accent1"/>
            </a:solidFill>
            <a:prstDash val="solid"/>
            <a:miter lim="800000"/>
            <a:headEnd type="none" w="sm" len="sm"/>
            <a:tailEnd type="none" w="sm" len="sm"/>
          </a:ln>
        </p:spPr>
      </p:cxnSp>
      <p:sp>
        <p:nvSpPr>
          <p:cNvPr id="133" name="Google Shape;133;p73"/>
          <p:cNvSpPr txBox="1">
            <a:spLocks noGrp="1"/>
          </p:cNvSpPr>
          <p:nvPr>
            <p:ph type="title"/>
          </p:nvPr>
        </p:nvSpPr>
        <p:spPr>
          <a:xfrm>
            <a:off x="931865" y="404041"/>
            <a:ext cx="22528201"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134" name="Google Shape;134;p73"/>
          <p:cNvSpPr/>
          <p:nvPr/>
        </p:nvSpPr>
        <p:spPr>
          <a:xfrm>
            <a:off x="23097743" y="12546421"/>
            <a:ext cx="1311735" cy="510362"/>
          </a:xfrm>
          <a:prstGeom prst="rect">
            <a:avLst/>
          </a:prstGeom>
          <a:solidFill>
            <a:srgbClr val="5EAE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5" name="Google Shape;135;p73"/>
          <p:cNvSpPr txBox="1"/>
          <p:nvPr/>
        </p:nvSpPr>
        <p:spPr>
          <a:xfrm>
            <a:off x="23280625" y="12546421"/>
            <a:ext cx="578835"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Tree>
    <p:extLst>
      <p:ext uri="{BB962C8B-B14F-4D97-AF65-F5344CB8AC3E}">
        <p14:creationId xmlns:p14="http://schemas.microsoft.com/office/powerpoint/2010/main" val="2654264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1"/>
        </a:solidFill>
        <a:effectLst/>
      </p:bgPr>
    </p:bg>
    <p:spTree>
      <p:nvGrpSpPr>
        <p:cNvPr id="1" name="Shape 431"/>
        <p:cNvGrpSpPr/>
        <p:nvPr/>
      </p:nvGrpSpPr>
      <p:grpSpPr>
        <a:xfrm>
          <a:off x="0" y="0"/>
          <a:ext cx="0" cy="0"/>
          <a:chOff x="0" y="0"/>
          <a:chExt cx="0" cy="0"/>
        </a:xfrm>
      </p:grpSpPr>
      <p:sp>
        <p:nvSpPr>
          <p:cNvPr id="432" name="Google Shape;432;p206"/>
          <p:cNvSpPr txBox="1">
            <a:spLocks noGrp="1"/>
          </p:cNvSpPr>
          <p:nvPr>
            <p:ph type="ctrTitle"/>
          </p:nvPr>
        </p:nvSpPr>
        <p:spPr>
          <a:xfrm>
            <a:off x="906466" y="5228625"/>
            <a:ext cx="14833598" cy="4572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2000"/>
              <a:buFont typeface="Arial"/>
              <a:buNone/>
              <a:defRPr sz="1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3" name="Google Shape;433;p206"/>
          <p:cNvSpPr txBox="1">
            <a:spLocks noGrp="1"/>
          </p:cNvSpPr>
          <p:nvPr>
            <p:ph type="subTitle" idx="1"/>
          </p:nvPr>
        </p:nvSpPr>
        <p:spPr>
          <a:xfrm>
            <a:off x="906465" y="2015790"/>
            <a:ext cx="14833599" cy="1530350"/>
          </a:xfrm>
          <a:prstGeom prst="rect">
            <a:avLst/>
          </a:prstGeom>
          <a:noFill/>
          <a:ln>
            <a:noFill/>
          </a:ln>
        </p:spPr>
        <p:txBody>
          <a:bodyPr spcFirstLastPara="1" wrap="square" lIns="0" tIns="0" rIns="0" bIns="0" anchor="b" anchorCtr="0">
            <a:noAutofit/>
          </a:bodyPr>
          <a:lstStyle>
            <a:lvl1pPr lvl="0" algn="l">
              <a:lnSpc>
                <a:spcPct val="116666"/>
              </a:lnSpc>
              <a:spcBef>
                <a:spcPts val="2400"/>
              </a:spcBef>
              <a:spcAft>
                <a:spcPts val="0"/>
              </a:spcAft>
              <a:buClr>
                <a:schemeClr val="lt1"/>
              </a:buClr>
              <a:buSzPts val="7200"/>
              <a:buNone/>
              <a:defRPr sz="7200"/>
            </a:lvl1pPr>
            <a:lvl2pPr lvl="1" algn="ctr">
              <a:lnSpc>
                <a:spcPct val="181573"/>
              </a:lnSpc>
              <a:spcBef>
                <a:spcPts val="2400"/>
              </a:spcBef>
              <a:spcAft>
                <a:spcPts val="0"/>
              </a:spcAft>
              <a:buClr>
                <a:schemeClr val="lt1"/>
              </a:buClr>
              <a:buSzPts val="3420"/>
              <a:buNone/>
              <a:defRPr sz="2974"/>
            </a:lvl2pPr>
            <a:lvl3pPr lvl="2" algn="ctr">
              <a:lnSpc>
                <a:spcPct val="201718"/>
              </a:lnSpc>
              <a:spcBef>
                <a:spcPts val="2400"/>
              </a:spcBef>
              <a:spcAft>
                <a:spcPts val="0"/>
              </a:spcAft>
              <a:buClr>
                <a:schemeClr val="lt1"/>
              </a:buClr>
              <a:buSzPts val="2677"/>
              <a:buNone/>
              <a:defRPr sz="2677"/>
            </a:lvl3pPr>
            <a:lvl4pPr lvl="3" algn="ctr">
              <a:lnSpc>
                <a:spcPct val="226795"/>
              </a:lnSpc>
              <a:spcBef>
                <a:spcPts val="2400"/>
              </a:spcBef>
              <a:spcAft>
                <a:spcPts val="0"/>
              </a:spcAft>
              <a:buClr>
                <a:schemeClr val="lt1"/>
              </a:buClr>
              <a:buSzPts val="2381"/>
              <a:buNone/>
              <a:defRPr sz="2381"/>
            </a:lvl4pPr>
            <a:lvl5pPr lvl="4" algn="ctr">
              <a:lnSpc>
                <a:spcPct val="226795"/>
              </a:lnSpc>
              <a:spcBef>
                <a:spcPts val="2400"/>
              </a:spcBef>
              <a:spcAft>
                <a:spcPts val="0"/>
              </a:spcAft>
              <a:buClr>
                <a:schemeClr val="lt1"/>
              </a:buClr>
              <a:buSzPts val="2738"/>
              <a:buNone/>
              <a:defRPr sz="2381"/>
            </a:lvl5pPr>
            <a:lvl6pPr lvl="5" algn="ctr">
              <a:lnSpc>
                <a:spcPct val="90000"/>
              </a:lnSpc>
              <a:spcBef>
                <a:spcPts val="743"/>
              </a:spcBef>
              <a:spcAft>
                <a:spcPts val="0"/>
              </a:spcAft>
              <a:buClr>
                <a:schemeClr val="lt1"/>
              </a:buClr>
              <a:buSzPts val="2381"/>
              <a:buNone/>
              <a:defRPr sz="2381"/>
            </a:lvl6pPr>
            <a:lvl7pPr lvl="6" algn="ctr">
              <a:lnSpc>
                <a:spcPct val="90000"/>
              </a:lnSpc>
              <a:spcBef>
                <a:spcPts val="743"/>
              </a:spcBef>
              <a:spcAft>
                <a:spcPts val="0"/>
              </a:spcAft>
              <a:buClr>
                <a:schemeClr val="lt1"/>
              </a:buClr>
              <a:buSzPts val="2381"/>
              <a:buNone/>
              <a:defRPr sz="2381"/>
            </a:lvl7pPr>
            <a:lvl8pPr lvl="7" algn="ctr">
              <a:lnSpc>
                <a:spcPct val="90000"/>
              </a:lnSpc>
              <a:spcBef>
                <a:spcPts val="743"/>
              </a:spcBef>
              <a:spcAft>
                <a:spcPts val="0"/>
              </a:spcAft>
              <a:buClr>
                <a:schemeClr val="lt1"/>
              </a:buClr>
              <a:buSzPts val="2381"/>
              <a:buNone/>
              <a:defRPr sz="2381"/>
            </a:lvl8pPr>
            <a:lvl9pPr lvl="8" algn="ctr">
              <a:lnSpc>
                <a:spcPct val="90000"/>
              </a:lnSpc>
              <a:spcBef>
                <a:spcPts val="743"/>
              </a:spcBef>
              <a:spcAft>
                <a:spcPts val="0"/>
              </a:spcAft>
              <a:buClr>
                <a:schemeClr val="lt1"/>
              </a:buClr>
              <a:buSzPts val="2381"/>
              <a:buNone/>
              <a:defRPr sz="2381"/>
            </a:lvl9pPr>
          </a:lstStyle>
          <a:p>
            <a:endParaRPr/>
          </a:p>
        </p:txBody>
      </p:sp>
      <p:cxnSp>
        <p:nvCxnSpPr>
          <p:cNvPr id="434" name="Google Shape;434;p206"/>
          <p:cNvCxnSpPr/>
          <p:nvPr/>
        </p:nvCxnSpPr>
        <p:spPr>
          <a:xfrm>
            <a:off x="906462" y="10044113"/>
            <a:ext cx="22556787" cy="0"/>
          </a:xfrm>
          <a:prstGeom prst="straightConnector1">
            <a:avLst/>
          </a:prstGeom>
          <a:noFill/>
          <a:ln w="50800" cap="flat" cmpd="sng">
            <a:solidFill>
              <a:schemeClr val="lt1"/>
            </a:solidFill>
            <a:prstDash val="solid"/>
            <a:miter lim="800000"/>
            <a:headEnd type="none" w="sm" len="sm"/>
            <a:tailEnd type="none" w="sm" len="sm"/>
          </a:ln>
        </p:spPr>
      </p:cxnSp>
      <p:sp>
        <p:nvSpPr>
          <p:cNvPr id="435" name="Google Shape;435;p206"/>
          <p:cNvSpPr txBox="1">
            <a:spLocks noGrp="1"/>
          </p:cNvSpPr>
          <p:nvPr>
            <p:ph type="body" idx="2"/>
          </p:nvPr>
        </p:nvSpPr>
        <p:spPr>
          <a:xfrm>
            <a:off x="3454147" y="10998200"/>
            <a:ext cx="10963656" cy="1764792"/>
          </a:xfrm>
          <a:prstGeom prst="rect">
            <a:avLst/>
          </a:prstGeom>
          <a:noFill/>
          <a:ln>
            <a:noFill/>
          </a:ln>
        </p:spPr>
        <p:txBody>
          <a:bodyPr spcFirstLastPara="1" wrap="square" lIns="0" tIns="0" rIns="0" bIns="0" anchor="t" anchorCtr="0">
            <a:noAutofit/>
          </a:bodyPr>
          <a:lstStyle>
            <a:lvl1pPr marL="457200" lvl="0" indent="-228600" algn="l">
              <a:lnSpc>
                <a:spcPct val="135000"/>
              </a:lnSpc>
              <a:spcBef>
                <a:spcPts val="2400"/>
              </a:spcBef>
              <a:spcAft>
                <a:spcPts val="0"/>
              </a:spcAft>
              <a:buClr>
                <a:schemeClr val="lt1"/>
              </a:buClr>
              <a:buSzPts val="4000"/>
              <a:buFont typeface="Arial"/>
              <a:buNone/>
              <a:defRPr sz="4000"/>
            </a:lvl1pPr>
            <a:lvl2pPr marL="914400" lvl="1" indent="-228600" algn="l">
              <a:lnSpc>
                <a:spcPct val="140000"/>
              </a:lnSpc>
              <a:spcBef>
                <a:spcPts val="0"/>
              </a:spcBef>
              <a:spcAft>
                <a:spcPts val="0"/>
              </a:spcAft>
              <a:buClr>
                <a:schemeClr val="lt1"/>
              </a:buClr>
              <a:buSzPts val="3450"/>
              <a:buFont typeface="Arial"/>
              <a:buNone/>
              <a:defRPr sz="3000"/>
            </a:lvl2pPr>
            <a:lvl3pPr marL="1371600" lvl="2" indent="-228600" algn="l">
              <a:lnSpc>
                <a:spcPct val="140000"/>
              </a:lnSpc>
              <a:spcBef>
                <a:spcPts val="0"/>
              </a:spcBef>
              <a:spcAft>
                <a:spcPts val="0"/>
              </a:spcAft>
              <a:buClr>
                <a:schemeClr val="lt1"/>
              </a:buClr>
              <a:buSzPts val="3000"/>
              <a:buFont typeface="Arial"/>
              <a:buNone/>
              <a:defRPr sz="3000"/>
            </a:lvl3pPr>
            <a:lvl4pPr marL="1828800" lvl="3" indent="-228600" algn="l">
              <a:lnSpc>
                <a:spcPct val="140000"/>
              </a:lnSpc>
              <a:spcBef>
                <a:spcPts val="0"/>
              </a:spcBef>
              <a:spcAft>
                <a:spcPts val="0"/>
              </a:spcAft>
              <a:buClr>
                <a:schemeClr val="lt1"/>
              </a:buClr>
              <a:buSzPts val="3000"/>
              <a:buFont typeface="Arial"/>
              <a:buNone/>
              <a:defRPr sz="3000"/>
            </a:lvl4pPr>
            <a:lvl5pPr marL="2286000" lvl="4" indent="-228600" algn="l">
              <a:lnSpc>
                <a:spcPct val="140000"/>
              </a:lnSpc>
              <a:spcBef>
                <a:spcPts val="0"/>
              </a:spcBef>
              <a:spcAft>
                <a:spcPts val="0"/>
              </a:spcAft>
              <a:buClr>
                <a:schemeClr val="lt1"/>
              </a:buClr>
              <a:buSzPts val="3450"/>
              <a:buFont typeface="Arial"/>
              <a:buNone/>
              <a:defRPr sz="3000"/>
            </a:lvl5pPr>
            <a:lvl6pPr marL="2743200" lvl="5" indent="-342900" algn="l">
              <a:lnSpc>
                <a:spcPct val="90000"/>
              </a:lnSpc>
              <a:spcBef>
                <a:spcPts val="743"/>
              </a:spcBef>
              <a:spcAft>
                <a:spcPts val="0"/>
              </a:spcAft>
              <a:buClr>
                <a:schemeClr val="lt1"/>
              </a:buClr>
              <a:buSzPts val="1800"/>
              <a:buChar char="•"/>
              <a:defRPr/>
            </a:lvl6pPr>
            <a:lvl7pPr marL="3200400" lvl="6" indent="-342900" algn="l">
              <a:lnSpc>
                <a:spcPct val="90000"/>
              </a:lnSpc>
              <a:spcBef>
                <a:spcPts val="743"/>
              </a:spcBef>
              <a:spcAft>
                <a:spcPts val="0"/>
              </a:spcAft>
              <a:buClr>
                <a:schemeClr val="lt1"/>
              </a:buClr>
              <a:buSzPts val="1800"/>
              <a:buChar char="•"/>
              <a:defRPr/>
            </a:lvl7pPr>
            <a:lvl8pPr marL="3657600" lvl="7" indent="-342900" algn="l">
              <a:lnSpc>
                <a:spcPct val="90000"/>
              </a:lnSpc>
              <a:spcBef>
                <a:spcPts val="743"/>
              </a:spcBef>
              <a:spcAft>
                <a:spcPts val="0"/>
              </a:spcAft>
              <a:buClr>
                <a:schemeClr val="lt1"/>
              </a:buClr>
              <a:buSzPts val="1800"/>
              <a:buChar char="•"/>
              <a:defRPr/>
            </a:lvl8pPr>
            <a:lvl9pPr marL="4114800" lvl="8" indent="-342900" algn="l">
              <a:lnSpc>
                <a:spcPct val="90000"/>
              </a:lnSpc>
              <a:spcBef>
                <a:spcPts val="743"/>
              </a:spcBef>
              <a:spcAft>
                <a:spcPts val="0"/>
              </a:spcAft>
              <a:buClr>
                <a:schemeClr val="lt1"/>
              </a:buClr>
              <a:buSzPts val="1800"/>
              <a:buChar char="•"/>
              <a:defRPr/>
            </a:lvl9pPr>
          </a:lstStyle>
          <a:p>
            <a:endParaRPr/>
          </a:p>
        </p:txBody>
      </p:sp>
      <p:pic>
        <p:nvPicPr>
          <p:cNvPr id="436" name="Google Shape;436;p206"/>
          <p:cNvPicPr preferRelativeResize="0"/>
          <p:nvPr/>
        </p:nvPicPr>
        <p:blipFill rotWithShape="1">
          <a:blip r:embed="rId2">
            <a:alphaModFix/>
          </a:blip>
          <a:srcRect/>
          <a:stretch/>
        </p:blipFill>
        <p:spPr>
          <a:xfrm>
            <a:off x="16345631" y="6065355"/>
            <a:ext cx="7117618" cy="6014549"/>
          </a:xfrm>
          <a:prstGeom prst="rect">
            <a:avLst/>
          </a:prstGeom>
          <a:noFill/>
          <a:ln>
            <a:noFill/>
          </a:ln>
        </p:spPr>
      </p:pic>
      <p:pic>
        <p:nvPicPr>
          <p:cNvPr id="437" name="Google Shape;437;p206"/>
          <p:cNvPicPr preferRelativeResize="0"/>
          <p:nvPr/>
        </p:nvPicPr>
        <p:blipFill rotWithShape="1">
          <a:blip r:embed="rId3">
            <a:alphaModFix/>
          </a:blip>
          <a:srcRect/>
          <a:stretch/>
        </p:blipFill>
        <p:spPr>
          <a:xfrm>
            <a:off x="947057" y="11108579"/>
            <a:ext cx="1672575" cy="1471329"/>
          </a:xfrm>
          <a:prstGeom prst="rect">
            <a:avLst/>
          </a:prstGeom>
          <a:noFill/>
          <a:ln>
            <a:noFill/>
          </a:ln>
        </p:spPr>
      </p:pic>
      <p:pic>
        <p:nvPicPr>
          <p:cNvPr id="438" name="Google Shape;438;p206"/>
          <p:cNvPicPr preferRelativeResize="0"/>
          <p:nvPr/>
        </p:nvPicPr>
        <p:blipFill rotWithShape="1">
          <a:blip r:embed="rId2">
            <a:alphaModFix/>
          </a:blip>
          <a:srcRect/>
          <a:stretch/>
        </p:blipFill>
        <p:spPr>
          <a:xfrm>
            <a:off x="16345631" y="6065355"/>
            <a:ext cx="7117618" cy="6014549"/>
          </a:xfrm>
          <a:prstGeom prst="rect">
            <a:avLst/>
          </a:prstGeom>
          <a:noFill/>
          <a:ln>
            <a:noFill/>
          </a:ln>
        </p:spPr>
      </p:pic>
      <p:pic>
        <p:nvPicPr>
          <p:cNvPr id="439" name="Google Shape;439;p206"/>
          <p:cNvPicPr preferRelativeResize="0"/>
          <p:nvPr/>
        </p:nvPicPr>
        <p:blipFill rotWithShape="1">
          <a:blip r:embed="rId3">
            <a:alphaModFix/>
          </a:blip>
          <a:srcRect/>
          <a:stretch/>
        </p:blipFill>
        <p:spPr>
          <a:xfrm>
            <a:off x="947057" y="11108579"/>
            <a:ext cx="1672575" cy="14713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dk1"/>
        </a:solidFill>
        <a:effectLst/>
      </p:bgPr>
    </p:bg>
    <p:spTree>
      <p:nvGrpSpPr>
        <p:cNvPr id="1" name="Shape 440"/>
        <p:cNvGrpSpPr/>
        <p:nvPr/>
      </p:nvGrpSpPr>
      <p:grpSpPr>
        <a:xfrm>
          <a:off x="0" y="0"/>
          <a:ext cx="0" cy="0"/>
          <a:chOff x="0" y="0"/>
          <a:chExt cx="0" cy="0"/>
        </a:xfrm>
      </p:grpSpPr>
      <p:sp>
        <p:nvSpPr>
          <p:cNvPr id="441" name="Google Shape;441;p207"/>
          <p:cNvSpPr txBox="1">
            <a:spLocks noGrp="1"/>
          </p:cNvSpPr>
          <p:nvPr>
            <p:ph type="title"/>
          </p:nvPr>
        </p:nvSpPr>
        <p:spPr>
          <a:xfrm>
            <a:off x="906462" y="4067122"/>
            <a:ext cx="22556787" cy="5579164"/>
          </a:xfrm>
          <a:prstGeom prst="rect">
            <a:avLst/>
          </a:prstGeom>
          <a:noFill/>
          <a:ln>
            <a:noFill/>
          </a:ln>
        </p:spPr>
        <p:txBody>
          <a:bodyPr spcFirstLastPara="1" wrap="square" lIns="0" tIns="0" rIns="0" bIns="0" anchor="b" anchorCtr="0">
            <a:noAutofit/>
          </a:bodyPr>
          <a:lstStyle>
            <a:lvl1pPr lvl="0" algn="l">
              <a:lnSpc>
                <a:spcPct val="116666"/>
              </a:lnSpc>
              <a:spcBef>
                <a:spcPts val="0"/>
              </a:spcBef>
              <a:spcAft>
                <a:spcPts val="0"/>
              </a:spcAft>
              <a:buClr>
                <a:schemeClr val="lt1"/>
              </a:buClr>
              <a:buSzPts val="7200"/>
              <a:buFont typeface="Arial"/>
              <a:buNone/>
              <a:defRPr sz="7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42" name="Google Shape;442;p207"/>
          <p:cNvCxnSpPr/>
          <p:nvPr/>
        </p:nvCxnSpPr>
        <p:spPr>
          <a:xfrm>
            <a:off x="906462" y="10044113"/>
            <a:ext cx="22556787" cy="0"/>
          </a:xfrm>
          <a:prstGeom prst="straightConnector1">
            <a:avLst/>
          </a:prstGeom>
          <a:noFill/>
          <a:ln w="9525" cap="flat" cmpd="sng">
            <a:solidFill>
              <a:schemeClr val="lt1"/>
            </a:solidFill>
            <a:prstDash val="solid"/>
            <a:miter lim="800000"/>
            <a:headEnd type="none" w="sm" len="sm"/>
            <a:tailEnd type="none" w="sm" len="sm"/>
          </a:ln>
        </p:spPr>
      </p:cxnSp>
      <p:sp>
        <p:nvSpPr>
          <p:cNvPr id="443" name="Google Shape;443;p207"/>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1"/>
        </a:solidFill>
        <a:effectLst/>
      </p:bgPr>
    </p:bg>
    <p:spTree>
      <p:nvGrpSpPr>
        <p:cNvPr id="1" name="Shape 24"/>
        <p:cNvGrpSpPr/>
        <p:nvPr/>
      </p:nvGrpSpPr>
      <p:grpSpPr>
        <a:xfrm>
          <a:off x="0" y="0"/>
          <a:ext cx="0" cy="0"/>
          <a:chOff x="0" y="0"/>
          <a:chExt cx="0" cy="0"/>
        </a:xfrm>
      </p:grpSpPr>
      <p:sp>
        <p:nvSpPr>
          <p:cNvPr id="25" name="Google Shape;25;p80"/>
          <p:cNvSpPr txBox="1">
            <a:spLocks noGrp="1"/>
          </p:cNvSpPr>
          <p:nvPr>
            <p:ph type="ctrTitle"/>
          </p:nvPr>
        </p:nvSpPr>
        <p:spPr>
          <a:xfrm>
            <a:off x="906466" y="5228625"/>
            <a:ext cx="14833598" cy="4572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2000"/>
              <a:buFont typeface="Arial"/>
              <a:buNone/>
              <a:defRPr sz="1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80"/>
          <p:cNvSpPr txBox="1">
            <a:spLocks noGrp="1"/>
          </p:cNvSpPr>
          <p:nvPr>
            <p:ph type="subTitle" idx="1"/>
          </p:nvPr>
        </p:nvSpPr>
        <p:spPr>
          <a:xfrm>
            <a:off x="906465" y="2015790"/>
            <a:ext cx="14833599" cy="1530350"/>
          </a:xfrm>
          <a:prstGeom prst="rect">
            <a:avLst/>
          </a:prstGeom>
          <a:noFill/>
          <a:ln>
            <a:noFill/>
          </a:ln>
        </p:spPr>
        <p:txBody>
          <a:bodyPr spcFirstLastPara="1" wrap="square" lIns="0" tIns="0" rIns="0" bIns="0" anchor="b" anchorCtr="0">
            <a:noAutofit/>
          </a:bodyPr>
          <a:lstStyle>
            <a:lvl1pPr lvl="0" algn="l">
              <a:lnSpc>
                <a:spcPct val="116666"/>
              </a:lnSpc>
              <a:spcBef>
                <a:spcPts val="2400"/>
              </a:spcBef>
              <a:spcAft>
                <a:spcPts val="0"/>
              </a:spcAft>
              <a:buClr>
                <a:schemeClr val="lt1"/>
              </a:buClr>
              <a:buSzPts val="7200"/>
              <a:buNone/>
              <a:defRPr sz="7200"/>
            </a:lvl1pPr>
            <a:lvl2pPr lvl="1" algn="ctr">
              <a:lnSpc>
                <a:spcPct val="181573"/>
              </a:lnSpc>
              <a:spcBef>
                <a:spcPts val="2400"/>
              </a:spcBef>
              <a:spcAft>
                <a:spcPts val="0"/>
              </a:spcAft>
              <a:buClr>
                <a:schemeClr val="lt1"/>
              </a:buClr>
              <a:buSzPts val="3420"/>
              <a:buNone/>
              <a:defRPr sz="2974"/>
            </a:lvl2pPr>
            <a:lvl3pPr lvl="2" algn="ctr">
              <a:lnSpc>
                <a:spcPct val="201718"/>
              </a:lnSpc>
              <a:spcBef>
                <a:spcPts val="2400"/>
              </a:spcBef>
              <a:spcAft>
                <a:spcPts val="0"/>
              </a:spcAft>
              <a:buClr>
                <a:schemeClr val="lt1"/>
              </a:buClr>
              <a:buSzPts val="2677"/>
              <a:buNone/>
              <a:defRPr sz="2677"/>
            </a:lvl3pPr>
            <a:lvl4pPr lvl="3" algn="ctr">
              <a:lnSpc>
                <a:spcPct val="226795"/>
              </a:lnSpc>
              <a:spcBef>
                <a:spcPts val="2400"/>
              </a:spcBef>
              <a:spcAft>
                <a:spcPts val="0"/>
              </a:spcAft>
              <a:buClr>
                <a:schemeClr val="lt1"/>
              </a:buClr>
              <a:buSzPts val="2381"/>
              <a:buNone/>
              <a:defRPr sz="2381"/>
            </a:lvl4pPr>
            <a:lvl5pPr lvl="4" algn="ctr">
              <a:lnSpc>
                <a:spcPct val="226795"/>
              </a:lnSpc>
              <a:spcBef>
                <a:spcPts val="2400"/>
              </a:spcBef>
              <a:spcAft>
                <a:spcPts val="0"/>
              </a:spcAft>
              <a:buClr>
                <a:schemeClr val="lt1"/>
              </a:buClr>
              <a:buSzPts val="2738"/>
              <a:buNone/>
              <a:defRPr sz="2381"/>
            </a:lvl5pPr>
            <a:lvl6pPr lvl="5" algn="ctr">
              <a:lnSpc>
                <a:spcPct val="90000"/>
              </a:lnSpc>
              <a:spcBef>
                <a:spcPts val="743"/>
              </a:spcBef>
              <a:spcAft>
                <a:spcPts val="0"/>
              </a:spcAft>
              <a:buClr>
                <a:schemeClr val="lt1"/>
              </a:buClr>
              <a:buSzPts val="2381"/>
              <a:buNone/>
              <a:defRPr sz="2381"/>
            </a:lvl6pPr>
            <a:lvl7pPr lvl="6" algn="ctr">
              <a:lnSpc>
                <a:spcPct val="90000"/>
              </a:lnSpc>
              <a:spcBef>
                <a:spcPts val="743"/>
              </a:spcBef>
              <a:spcAft>
                <a:spcPts val="0"/>
              </a:spcAft>
              <a:buClr>
                <a:schemeClr val="lt1"/>
              </a:buClr>
              <a:buSzPts val="2381"/>
              <a:buNone/>
              <a:defRPr sz="2381"/>
            </a:lvl7pPr>
            <a:lvl8pPr lvl="7" algn="ctr">
              <a:lnSpc>
                <a:spcPct val="90000"/>
              </a:lnSpc>
              <a:spcBef>
                <a:spcPts val="743"/>
              </a:spcBef>
              <a:spcAft>
                <a:spcPts val="0"/>
              </a:spcAft>
              <a:buClr>
                <a:schemeClr val="lt1"/>
              </a:buClr>
              <a:buSzPts val="2381"/>
              <a:buNone/>
              <a:defRPr sz="2381"/>
            </a:lvl8pPr>
            <a:lvl9pPr lvl="8" algn="ctr">
              <a:lnSpc>
                <a:spcPct val="90000"/>
              </a:lnSpc>
              <a:spcBef>
                <a:spcPts val="743"/>
              </a:spcBef>
              <a:spcAft>
                <a:spcPts val="0"/>
              </a:spcAft>
              <a:buClr>
                <a:schemeClr val="lt1"/>
              </a:buClr>
              <a:buSzPts val="2381"/>
              <a:buNone/>
              <a:defRPr sz="2381"/>
            </a:lvl9pPr>
          </a:lstStyle>
          <a:p>
            <a:endParaRPr/>
          </a:p>
        </p:txBody>
      </p:sp>
      <p:cxnSp>
        <p:nvCxnSpPr>
          <p:cNvPr id="27" name="Google Shape;27;p80"/>
          <p:cNvCxnSpPr/>
          <p:nvPr/>
        </p:nvCxnSpPr>
        <p:spPr>
          <a:xfrm>
            <a:off x="906462" y="10044113"/>
            <a:ext cx="22556787" cy="0"/>
          </a:xfrm>
          <a:prstGeom prst="straightConnector1">
            <a:avLst/>
          </a:prstGeom>
          <a:noFill/>
          <a:ln w="50800" cap="flat" cmpd="sng">
            <a:solidFill>
              <a:schemeClr val="lt1"/>
            </a:solidFill>
            <a:prstDash val="solid"/>
            <a:miter lim="800000"/>
            <a:headEnd type="none" w="sm" len="sm"/>
            <a:tailEnd type="none" w="sm" len="sm"/>
          </a:ln>
        </p:spPr>
      </p:cxnSp>
      <p:sp>
        <p:nvSpPr>
          <p:cNvPr id="28" name="Google Shape;28;p80"/>
          <p:cNvSpPr txBox="1">
            <a:spLocks noGrp="1"/>
          </p:cNvSpPr>
          <p:nvPr>
            <p:ph type="body" idx="2"/>
          </p:nvPr>
        </p:nvSpPr>
        <p:spPr>
          <a:xfrm>
            <a:off x="3454147" y="10998200"/>
            <a:ext cx="10963656" cy="1764792"/>
          </a:xfrm>
          <a:prstGeom prst="rect">
            <a:avLst/>
          </a:prstGeom>
          <a:noFill/>
          <a:ln>
            <a:noFill/>
          </a:ln>
        </p:spPr>
        <p:txBody>
          <a:bodyPr spcFirstLastPara="1" wrap="square" lIns="0" tIns="0" rIns="0" bIns="0" anchor="t" anchorCtr="0">
            <a:noAutofit/>
          </a:bodyPr>
          <a:lstStyle>
            <a:lvl1pPr marL="457200" lvl="0" indent="-228600" algn="l">
              <a:lnSpc>
                <a:spcPct val="135000"/>
              </a:lnSpc>
              <a:spcBef>
                <a:spcPts val="2400"/>
              </a:spcBef>
              <a:spcAft>
                <a:spcPts val="0"/>
              </a:spcAft>
              <a:buClr>
                <a:schemeClr val="lt1"/>
              </a:buClr>
              <a:buSzPts val="4000"/>
              <a:buFont typeface="Arial"/>
              <a:buNone/>
              <a:defRPr sz="4000"/>
            </a:lvl1pPr>
            <a:lvl2pPr marL="914400" lvl="1" indent="-228600" algn="l">
              <a:lnSpc>
                <a:spcPct val="140000"/>
              </a:lnSpc>
              <a:spcBef>
                <a:spcPts val="0"/>
              </a:spcBef>
              <a:spcAft>
                <a:spcPts val="0"/>
              </a:spcAft>
              <a:buClr>
                <a:schemeClr val="lt1"/>
              </a:buClr>
              <a:buSzPts val="3450"/>
              <a:buFont typeface="Arial"/>
              <a:buNone/>
              <a:defRPr sz="3000"/>
            </a:lvl2pPr>
            <a:lvl3pPr marL="1371600" lvl="2" indent="-228600" algn="l">
              <a:lnSpc>
                <a:spcPct val="140000"/>
              </a:lnSpc>
              <a:spcBef>
                <a:spcPts val="0"/>
              </a:spcBef>
              <a:spcAft>
                <a:spcPts val="0"/>
              </a:spcAft>
              <a:buClr>
                <a:schemeClr val="lt1"/>
              </a:buClr>
              <a:buSzPts val="3000"/>
              <a:buFont typeface="Arial"/>
              <a:buNone/>
              <a:defRPr sz="3000"/>
            </a:lvl3pPr>
            <a:lvl4pPr marL="1828800" lvl="3" indent="-228600" algn="l">
              <a:lnSpc>
                <a:spcPct val="140000"/>
              </a:lnSpc>
              <a:spcBef>
                <a:spcPts val="0"/>
              </a:spcBef>
              <a:spcAft>
                <a:spcPts val="0"/>
              </a:spcAft>
              <a:buClr>
                <a:schemeClr val="lt1"/>
              </a:buClr>
              <a:buSzPts val="3000"/>
              <a:buFont typeface="Arial"/>
              <a:buNone/>
              <a:defRPr sz="3000"/>
            </a:lvl4pPr>
            <a:lvl5pPr marL="2286000" lvl="4" indent="-228600" algn="l">
              <a:lnSpc>
                <a:spcPct val="140000"/>
              </a:lnSpc>
              <a:spcBef>
                <a:spcPts val="0"/>
              </a:spcBef>
              <a:spcAft>
                <a:spcPts val="0"/>
              </a:spcAft>
              <a:buClr>
                <a:schemeClr val="lt1"/>
              </a:buClr>
              <a:buSzPts val="3450"/>
              <a:buFont typeface="Arial"/>
              <a:buNone/>
              <a:defRPr sz="3000"/>
            </a:lvl5pPr>
            <a:lvl6pPr marL="2743200" lvl="5" indent="-342900" algn="l">
              <a:lnSpc>
                <a:spcPct val="90000"/>
              </a:lnSpc>
              <a:spcBef>
                <a:spcPts val="743"/>
              </a:spcBef>
              <a:spcAft>
                <a:spcPts val="0"/>
              </a:spcAft>
              <a:buClr>
                <a:schemeClr val="lt1"/>
              </a:buClr>
              <a:buSzPts val="1800"/>
              <a:buChar char="•"/>
              <a:defRPr/>
            </a:lvl6pPr>
            <a:lvl7pPr marL="3200400" lvl="6" indent="-342900" algn="l">
              <a:lnSpc>
                <a:spcPct val="90000"/>
              </a:lnSpc>
              <a:spcBef>
                <a:spcPts val="743"/>
              </a:spcBef>
              <a:spcAft>
                <a:spcPts val="0"/>
              </a:spcAft>
              <a:buClr>
                <a:schemeClr val="lt1"/>
              </a:buClr>
              <a:buSzPts val="1800"/>
              <a:buChar char="•"/>
              <a:defRPr/>
            </a:lvl7pPr>
            <a:lvl8pPr marL="3657600" lvl="7" indent="-342900" algn="l">
              <a:lnSpc>
                <a:spcPct val="90000"/>
              </a:lnSpc>
              <a:spcBef>
                <a:spcPts val="743"/>
              </a:spcBef>
              <a:spcAft>
                <a:spcPts val="0"/>
              </a:spcAft>
              <a:buClr>
                <a:schemeClr val="lt1"/>
              </a:buClr>
              <a:buSzPts val="1800"/>
              <a:buChar char="•"/>
              <a:defRPr/>
            </a:lvl8pPr>
            <a:lvl9pPr marL="4114800" lvl="8" indent="-342900" algn="l">
              <a:lnSpc>
                <a:spcPct val="90000"/>
              </a:lnSpc>
              <a:spcBef>
                <a:spcPts val="743"/>
              </a:spcBef>
              <a:spcAft>
                <a:spcPts val="0"/>
              </a:spcAft>
              <a:buClr>
                <a:schemeClr val="lt1"/>
              </a:buClr>
              <a:buSzPts val="1800"/>
              <a:buChar char="•"/>
              <a:defRPr/>
            </a:lvl9pPr>
          </a:lstStyle>
          <a:p>
            <a:endParaRPr/>
          </a:p>
        </p:txBody>
      </p:sp>
      <p:pic>
        <p:nvPicPr>
          <p:cNvPr id="29" name="Google Shape;29;p80"/>
          <p:cNvPicPr preferRelativeResize="0"/>
          <p:nvPr/>
        </p:nvPicPr>
        <p:blipFill rotWithShape="1">
          <a:blip r:embed="rId2">
            <a:alphaModFix/>
          </a:blip>
          <a:srcRect/>
          <a:stretch/>
        </p:blipFill>
        <p:spPr>
          <a:xfrm>
            <a:off x="16345631" y="6065355"/>
            <a:ext cx="7117618" cy="6014549"/>
          </a:xfrm>
          <a:prstGeom prst="rect">
            <a:avLst/>
          </a:prstGeom>
          <a:noFill/>
          <a:ln>
            <a:noFill/>
          </a:ln>
        </p:spPr>
      </p:pic>
      <p:pic>
        <p:nvPicPr>
          <p:cNvPr id="30" name="Google Shape;30;p80"/>
          <p:cNvPicPr preferRelativeResize="0"/>
          <p:nvPr/>
        </p:nvPicPr>
        <p:blipFill rotWithShape="1">
          <a:blip r:embed="rId3">
            <a:alphaModFix/>
          </a:blip>
          <a:srcRect/>
          <a:stretch/>
        </p:blipFill>
        <p:spPr>
          <a:xfrm>
            <a:off x="947057" y="11108579"/>
            <a:ext cx="1672575" cy="1471329"/>
          </a:xfrm>
          <a:prstGeom prst="rect">
            <a:avLst/>
          </a:prstGeom>
          <a:noFill/>
          <a:ln>
            <a:noFill/>
          </a:ln>
        </p:spPr>
      </p:pic>
      <p:pic>
        <p:nvPicPr>
          <p:cNvPr id="31" name="Google Shape;31;p80"/>
          <p:cNvPicPr preferRelativeResize="0"/>
          <p:nvPr/>
        </p:nvPicPr>
        <p:blipFill rotWithShape="1">
          <a:blip r:embed="rId2">
            <a:alphaModFix/>
          </a:blip>
          <a:srcRect/>
          <a:stretch/>
        </p:blipFill>
        <p:spPr>
          <a:xfrm>
            <a:off x="16345631" y="6065355"/>
            <a:ext cx="7117618" cy="6014549"/>
          </a:xfrm>
          <a:prstGeom prst="rect">
            <a:avLst/>
          </a:prstGeom>
          <a:noFill/>
          <a:ln>
            <a:noFill/>
          </a:ln>
        </p:spPr>
      </p:pic>
      <p:pic>
        <p:nvPicPr>
          <p:cNvPr id="32" name="Google Shape;32;p80"/>
          <p:cNvPicPr preferRelativeResize="0"/>
          <p:nvPr/>
        </p:nvPicPr>
        <p:blipFill rotWithShape="1">
          <a:blip r:embed="rId3">
            <a:alphaModFix/>
          </a:blip>
          <a:srcRect/>
          <a:stretch/>
        </p:blipFill>
        <p:spPr>
          <a:xfrm>
            <a:off x="947057" y="11108579"/>
            <a:ext cx="1672575" cy="14713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Full Span">
  <p:cSld name="One Column Full Span">
    <p:spTree>
      <p:nvGrpSpPr>
        <p:cNvPr id="1" name="Shape 444"/>
        <p:cNvGrpSpPr/>
        <p:nvPr/>
      </p:nvGrpSpPr>
      <p:grpSpPr>
        <a:xfrm>
          <a:off x="0" y="0"/>
          <a:ext cx="0" cy="0"/>
          <a:chOff x="0" y="0"/>
          <a:chExt cx="0" cy="0"/>
        </a:xfrm>
      </p:grpSpPr>
      <p:sp>
        <p:nvSpPr>
          <p:cNvPr id="445" name="Google Shape;445;p208"/>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46" name="Google Shape;446;p208"/>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47" name="Google Shape;447;p208"/>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448" name="Google Shape;448;p208"/>
          <p:cNvSpPr txBox="1">
            <a:spLocks noGrp="1"/>
          </p:cNvSpPr>
          <p:nvPr>
            <p:ph type="body" idx="1"/>
          </p:nvPr>
        </p:nvSpPr>
        <p:spPr>
          <a:xfrm>
            <a:off x="927847" y="2525900"/>
            <a:ext cx="22532227" cy="9959788"/>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Half Span">
  <p:cSld name="One Column Half Span">
    <p:spTree>
      <p:nvGrpSpPr>
        <p:cNvPr id="1" name="Shape 449"/>
        <p:cNvGrpSpPr/>
        <p:nvPr/>
      </p:nvGrpSpPr>
      <p:grpSpPr>
        <a:xfrm>
          <a:off x="0" y="0"/>
          <a:ext cx="0" cy="0"/>
          <a:chOff x="0" y="0"/>
          <a:chExt cx="0" cy="0"/>
        </a:xfrm>
      </p:grpSpPr>
      <p:sp>
        <p:nvSpPr>
          <p:cNvPr id="450" name="Google Shape;450;p209"/>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51" name="Google Shape;451;p209"/>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452" name="Google Shape;452;p209"/>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3" name="Google Shape;453;p209"/>
          <p:cNvSpPr txBox="1">
            <a:spLocks noGrp="1"/>
          </p:cNvSpPr>
          <p:nvPr>
            <p:ph type="body" idx="1"/>
          </p:nvPr>
        </p:nvSpPr>
        <p:spPr>
          <a:xfrm>
            <a:off x="927848" y="2525900"/>
            <a:ext cx="10945066" cy="9959788"/>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54"/>
        <p:cNvGrpSpPr/>
        <p:nvPr/>
      </p:nvGrpSpPr>
      <p:grpSpPr>
        <a:xfrm>
          <a:off x="0" y="0"/>
          <a:ext cx="0" cy="0"/>
          <a:chOff x="0" y="0"/>
          <a:chExt cx="0" cy="0"/>
        </a:xfrm>
      </p:grpSpPr>
      <p:sp>
        <p:nvSpPr>
          <p:cNvPr id="455" name="Google Shape;455;p210"/>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56" name="Google Shape;456;p210"/>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457" name="Google Shape;457;p210"/>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458"/>
        <p:cNvGrpSpPr/>
        <p:nvPr/>
      </p:nvGrpSpPr>
      <p:grpSpPr>
        <a:xfrm>
          <a:off x="0" y="0"/>
          <a:ext cx="0" cy="0"/>
          <a:chOff x="0" y="0"/>
          <a:chExt cx="0" cy="0"/>
        </a:xfrm>
      </p:grpSpPr>
      <p:sp>
        <p:nvSpPr>
          <p:cNvPr id="459" name="Google Shape;459;p211"/>
          <p:cNvSpPr txBox="1">
            <a:spLocks noGrp="1"/>
          </p:cNvSpPr>
          <p:nvPr>
            <p:ph type="title"/>
          </p:nvPr>
        </p:nvSpPr>
        <p:spPr>
          <a:xfrm>
            <a:off x="906464" y="3622875"/>
            <a:ext cx="22556789" cy="36828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6000"/>
              <a:buFont typeface="Arial"/>
              <a:buNone/>
              <a:defRPr sz="6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0" name="Google Shape;460;p211"/>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1"/>
        <p:cNvGrpSpPr/>
        <p:nvPr/>
      </p:nvGrpSpPr>
      <p:grpSpPr>
        <a:xfrm>
          <a:off x="0" y="0"/>
          <a:ext cx="0" cy="0"/>
          <a:chOff x="0" y="0"/>
          <a:chExt cx="0" cy="0"/>
        </a:xfrm>
      </p:grpSpPr>
      <p:sp>
        <p:nvSpPr>
          <p:cNvPr id="462" name="Google Shape;462;p212"/>
          <p:cNvSpPr txBox="1">
            <a:spLocks noGrp="1"/>
          </p:cNvSpPr>
          <p:nvPr>
            <p:ph type="body" idx="1"/>
          </p:nvPr>
        </p:nvSpPr>
        <p:spPr>
          <a:xfrm>
            <a:off x="926341" y="11025280"/>
            <a:ext cx="22536907" cy="1460407"/>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400"/>
              </a:spcBef>
              <a:spcAft>
                <a:spcPts val="0"/>
              </a:spcAft>
              <a:buClr>
                <a:srgbClr val="8B8A9C"/>
              </a:buClr>
              <a:buSzPts val="3000"/>
              <a:buNone/>
              <a:defRPr sz="3000">
                <a:solidFill>
                  <a:srgbClr val="8B8A9C"/>
                </a:solidFill>
              </a:defRPr>
            </a:lvl1pPr>
            <a:lvl2pPr marL="914400" lvl="1" indent="-228600" algn="l">
              <a:lnSpc>
                <a:spcPct val="181573"/>
              </a:lnSpc>
              <a:spcBef>
                <a:spcPts val="2400"/>
              </a:spcBef>
              <a:spcAft>
                <a:spcPts val="0"/>
              </a:spcAft>
              <a:buClr>
                <a:srgbClr val="8B8A9C"/>
              </a:buClr>
              <a:buSzPts val="3420"/>
              <a:buNone/>
              <a:defRPr sz="2974">
                <a:solidFill>
                  <a:srgbClr val="8B8A9C"/>
                </a:solidFill>
              </a:defRPr>
            </a:lvl2pPr>
            <a:lvl3pPr marL="1371600" lvl="2" indent="-228600" algn="l">
              <a:lnSpc>
                <a:spcPct val="201718"/>
              </a:lnSpc>
              <a:spcBef>
                <a:spcPts val="2400"/>
              </a:spcBef>
              <a:spcAft>
                <a:spcPts val="0"/>
              </a:spcAft>
              <a:buClr>
                <a:srgbClr val="8B8A9C"/>
              </a:buClr>
              <a:buSzPts val="2677"/>
              <a:buNone/>
              <a:defRPr sz="2677">
                <a:solidFill>
                  <a:srgbClr val="8B8A9C"/>
                </a:solidFill>
              </a:defRPr>
            </a:lvl3pPr>
            <a:lvl4pPr marL="1828800" lvl="3" indent="-228600" algn="l">
              <a:lnSpc>
                <a:spcPct val="226795"/>
              </a:lnSpc>
              <a:spcBef>
                <a:spcPts val="2400"/>
              </a:spcBef>
              <a:spcAft>
                <a:spcPts val="0"/>
              </a:spcAft>
              <a:buClr>
                <a:srgbClr val="8B8A9C"/>
              </a:buClr>
              <a:buSzPts val="2381"/>
              <a:buNone/>
              <a:defRPr sz="2381">
                <a:solidFill>
                  <a:srgbClr val="8B8A9C"/>
                </a:solidFill>
              </a:defRPr>
            </a:lvl4pPr>
            <a:lvl5pPr marL="2286000" lvl="4" indent="-228600" algn="l">
              <a:lnSpc>
                <a:spcPct val="226795"/>
              </a:lnSpc>
              <a:spcBef>
                <a:spcPts val="2400"/>
              </a:spcBef>
              <a:spcAft>
                <a:spcPts val="0"/>
              </a:spcAft>
              <a:buClr>
                <a:srgbClr val="8B8A9C"/>
              </a:buClr>
              <a:buSzPts val="2738"/>
              <a:buNone/>
              <a:defRPr sz="2381">
                <a:solidFill>
                  <a:srgbClr val="8B8A9C"/>
                </a:solidFill>
              </a:defRPr>
            </a:lvl5pPr>
            <a:lvl6pPr marL="2743200" lvl="5" indent="-228600" algn="l">
              <a:lnSpc>
                <a:spcPct val="90000"/>
              </a:lnSpc>
              <a:spcBef>
                <a:spcPts val="743"/>
              </a:spcBef>
              <a:spcAft>
                <a:spcPts val="0"/>
              </a:spcAft>
              <a:buClr>
                <a:srgbClr val="8B8A9C"/>
              </a:buClr>
              <a:buSzPts val="2381"/>
              <a:buNone/>
              <a:defRPr sz="2381">
                <a:solidFill>
                  <a:srgbClr val="8B8A9C"/>
                </a:solidFill>
              </a:defRPr>
            </a:lvl6pPr>
            <a:lvl7pPr marL="3200400" lvl="6" indent="-228600" algn="l">
              <a:lnSpc>
                <a:spcPct val="90000"/>
              </a:lnSpc>
              <a:spcBef>
                <a:spcPts val="743"/>
              </a:spcBef>
              <a:spcAft>
                <a:spcPts val="0"/>
              </a:spcAft>
              <a:buClr>
                <a:srgbClr val="8B8A9C"/>
              </a:buClr>
              <a:buSzPts val="2381"/>
              <a:buNone/>
              <a:defRPr sz="2381">
                <a:solidFill>
                  <a:srgbClr val="8B8A9C"/>
                </a:solidFill>
              </a:defRPr>
            </a:lvl7pPr>
            <a:lvl8pPr marL="3657600" lvl="7" indent="-228600" algn="l">
              <a:lnSpc>
                <a:spcPct val="90000"/>
              </a:lnSpc>
              <a:spcBef>
                <a:spcPts val="743"/>
              </a:spcBef>
              <a:spcAft>
                <a:spcPts val="0"/>
              </a:spcAft>
              <a:buClr>
                <a:srgbClr val="8B8A9C"/>
              </a:buClr>
              <a:buSzPts val="2381"/>
              <a:buNone/>
              <a:defRPr sz="2381">
                <a:solidFill>
                  <a:srgbClr val="8B8A9C"/>
                </a:solidFill>
              </a:defRPr>
            </a:lvl8pPr>
            <a:lvl9pPr marL="4114800" lvl="8" indent="-228600" algn="l">
              <a:lnSpc>
                <a:spcPct val="90000"/>
              </a:lnSpc>
              <a:spcBef>
                <a:spcPts val="743"/>
              </a:spcBef>
              <a:spcAft>
                <a:spcPts val="0"/>
              </a:spcAft>
              <a:buClr>
                <a:srgbClr val="8B8A9C"/>
              </a:buClr>
              <a:buSzPts val="2381"/>
              <a:buNone/>
              <a:defRPr sz="2381">
                <a:solidFill>
                  <a:srgbClr val="8B8A9C"/>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463"/>
        <p:cNvGrpSpPr/>
        <p:nvPr/>
      </p:nvGrpSpPr>
      <p:grpSpPr>
        <a:xfrm>
          <a:off x="0" y="0"/>
          <a:ext cx="0" cy="0"/>
          <a:chOff x="0" y="0"/>
          <a:chExt cx="0" cy="0"/>
        </a:xfrm>
      </p:grpSpPr>
      <p:sp>
        <p:nvSpPr>
          <p:cNvPr id="464" name="Google Shape;464;p213"/>
          <p:cNvSpPr txBox="1">
            <a:spLocks noGrp="1"/>
          </p:cNvSpPr>
          <p:nvPr>
            <p:ph type="subTitle" idx="1"/>
          </p:nvPr>
        </p:nvSpPr>
        <p:spPr>
          <a:xfrm>
            <a:off x="906465" y="8951723"/>
            <a:ext cx="22556787" cy="1530350"/>
          </a:xfrm>
          <a:prstGeom prst="rect">
            <a:avLst/>
          </a:prstGeom>
          <a:noFill/>
          <a:ln>
            <a:noFill/>
          </a:ln>
        </p:spPr>
        <p:txBody>
          <a:bodyPr spcFirstLastPara="1" wrap="square" lIns="0" tIns="0" rIns="0" bIns="0" anchor="t" anchorCtr="0">
            <a:noAutofit/>
          </a:bodyPr>
          <a:lstStyle>
            <a:lvl1pPr lvl="0" algn="ctr">
              <a:lnSpc>
                <a:spcPct val="133333"/>
              </a:lnSpc>
              <a:spcBef>
                <a:spcPts val="2400"/>
              </a:spcBef>
              <a:spcAft>
                <a:spcPts val="0"/>
              </a:spcAft>
              <a:buClr>
                <a:schemeClr val="lt1"/>
              </a:buClr>
              <a:buSzPts val="3600"/>
              <a:buNone/>
              <a:defRPr sz="3600"/>
            </a:lvl1pPr>
            <a:lvl2pPr lvl="1" algn="ctr">
              <a:lnSpc>
                <a:spcPct val="181573"/>
              </a:lnSpc>
              <a:spcBef>
                <a:spcPts val="2400"/>
              </a:spcBef>
              <a:spcAft>
                <a:spcPts val="0"/>
              </a:spcAft>
              <a:buClr>
                <a:schemeClr val="lt1"/>
              </a:buClr>
              <a:buSzPts val="3420"/>
              <a:buNone/>
              <a:defRPr sz="2974"/>
            </a:lvl2pPr>
            <a:lvl3pPr lvl="2" algn="ctr">
              <a:lnSpc>
                <a:spcPct val="201718"/>
              </a:lnSpc>
              <a:spcBef>
                <a:spcPts val="2400"/>
              </a:spcBef>
              <a:spcAft>
                <a:spcPts val="0"/>
              </a:spcAft>
              <a:buClr>
                <a:schemeClr val="lt1"/>
              </a:buClr>
              <a:buSzPts val="2677"/>
              <a:buNone/>
              <a:defRPr sz="2677"/>
            </a:lvl3pPr>
            <a:lvl4pPr lvl="3" algn="ctr">
              <a:lnSpc>
                <a:spcPct val="226795"/>
              </a:lnSpc>
              <a:spcBef>
                <a:spcPts val="2400"/>
              </a:spcBef>
              <a:spcAft>
                <a:spcPts val="0"/>
              </a:spcAft>
              <a:buClr>
                <a:schemeClr val="lt1"/>
              </a:buClr>
              <a:buSzPts val="2381"/>
              <a:buNone/>
              <a:defRPr sz="2381"/>
            </a:lvl4pPr>
            <a:lvl5pPr lvl="4" algn="ctr">
              <a:lnSpc>
                <a:spcPct val="226795"/>
              </a:lnSpc>
              <a:spcBef>
                <a:spcPts val="2400"/>
              </a:spcBef>
              <a:spcAft>
                <a:spcPts val="0"/>
              </a:spcAft>
              <a:buClr>
                <a:schemeClr val="lt1"/>
              </a:buClr>
              <a:buSzPts val="2738"/>
              <a:buNone/>
              <a:defRPr sz="2381"/>
            </a:lvl5pPr>
            <a:lvl6pPr lvl="5" algn="ctr">
              <a:lnSpc>
                <a:spcPct val="90000"/>
              </a:lnSpc>
              <a:spcBef>
                <a:spcPts val="743"/>
              </a:spcBef>
              <a:spcAft>
                <a:spcPts val="0"/>
              </a:spcAft>
              <a:buClr>
                <a:schemeClr val="lt1"/>
              </a:buClr>
              <a:buSzPts val="2381"/>
              <a:buNone/>
              <a:defRPr sz="2381"/>
            </a:lvl6pPr>
            <a:lvl7pPr lvl="6" algn="ctr">
              <a:lnSpc>
                <a:spcPct val="90000"/>
              </a:lnSpc>
              <a:spcBef>
                <a:spcPts val="743"/>
              </a:spcBef>
              <a:spcAft>
                <a:spcPts val="0"/>
              </a:spcAft>
              <a:buClr>
                <a:schemeClr val="lt1"/>
              </a:buClr>
              <a:buSzPts val="2381"/>
              <a:buNone/>
              <a:defRPr sz="2381"/>
            </a:lvl7pPr>
            <a:lvl8pPr lvl="7" algn="ctr">
              <a:lnSpc>
                <a:spcPct val="90000"/>
              </a:lnSpc>
              <a:spcBef>
                <a:spcPts val="743"/>
              </a:spcBef>
              <a:spcAft>
                <a:spcPts val="0"/>
              </a:spcAft>
              <a:buClr>
                <a:schemeClr val="lt1"/>
              </a:buClr>
              <a:buSzPts val="2381"/>
              <a:buNone/>
              <a:defRPr sz="2381"/>
            </a:lvl8pPr>
            <a:lvl9pPr lvl="8" algn="ctr">
              <a:lnSpc>
                <a:spcPct val="90000"/>
              </a:lnSpc>
              <a:spcBef>
                <a:spcPts val="743"/>
              </a:spcBef>
              <a:spcAft>
                <a:spcPts val="0"/>
              </a:spcAft>
              <a:buClr>
                <a:schemeClr val="lt1"/>
              </a:buClr>
              <a:buSzPts val="2381"/>
              <a:buNone/>
              <a:defRPr sz="2381"/>
            </a:lvl9pPr>
          </a:lstStyle>
          <a:p>
            <a:endParaRPr/>
          </a:p>
        </p:txBody>
      </p:sp>
      <p:sp>
        <p:nvSpPr>
          <p:cNvPr id="465" name="Google Shape;465;p213"/>
          <p:cNvSpPr txBox="1">
            <a:spLocks noGrp="1"/>
          </p:cNvSpPr>
          <p:nvPr>
            <p:ph type="ctrTitle"/>
          </p:nvPr>
        </p:nvSpPr>
        <p:spPr>
          <a:xfrm>
            <a:off x="906465" y="3386195"/>
            <a:ext cx="22556787" cy="5104978"/>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30000"/>
              <a:buFont typeface="Arial"/>
              <a:buNone/>
              <a:defRPr sz="30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6" name="Google Shape;466;p213"/>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67"/>
        <p:cNvGrpSpPr/>
        <p:nvPr/>
      </p:nvGrpSpPr>
      <p:grpSpPr>
        <a:xfrm>
          <a:off x="0" y="0"/>
          <a:ext cx="0" cy="0"/>
          <a:chOff x="0" y="0"/>
          <a:chExt cx="0" cy="0"/>
        </a:xfrm>
      </p:grpSpPr>
      <p:sp>
        <p:nvSpPr>
          <p:cNvPr id="468" name="Google Shape;468;p214"/>
          <p:cNvSpPr/>
          <p:nvPr/>
        </p:nvSpPr>
        <p:spPr>
          <a:xfrm>
            <a:off x="11521442" y="0"/>
            <a:ext cx="12865734" cy="13716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9">
              <a:solidFill>
                <a:schemeClr val="lt1"/>
              </a:solidFill>
              <a:latin typeface="Arial"/>
              <a:ea typeface="Arial"/>
              <a:cs typeface="Arial"/>
              <a:sym typeface="Arial"/>
            </a:endParaRPr>
          </a:p>
        </p:txBody>
      </p:sp>
      <p:cxnSp>
        <p:nvCxnSpPr>
          <p:cNvPr id="469" name="Google Shape;469;p214"/>
          <p:cNvCxnSpPr/>
          <p:nvPr/>
        </p:nvCxnSpPr>
        <p:spPr>
          <a:xfrm>
            <a:off x="906464" y="1524000"/>
            <a:ext cx="9045577" cy="0"/>
          </a:xfrm>
          <a:prstGeom prst="straightConnector1">
            <a:avLst/>
          </a:prstGeom>
          <a:noFill/>
          <a:ln w="9525" cap="flat" cmpd="sng">
            <a:solidFill>
              <a:schemeClr val="accent1"/>
            </a:solidFill>
            <a:prstDash val="solid"/>
            <a:miter lim="800000"/>
            <a:headEnd type="none" w="sm" len="sm"/>
            <a:tailEnd type="none" w="sm" len="sm"/>
          </a:ln>
        </p:spPr>
      </p:cxnSp>
      <p:sp>
        <p:nvSpPr>
          <p:cNvPr id="470" name="Google Shape;470;p214"/>
          <p:cNvSpPr txBox="1">
            <a:spLocks noGrp="1"/>
          </p:cNvSpPr>
          <p:nvPr>
            <p:ph type="body" idx="1"/>
          </p:nvPr>
        </p:nvSpPr>
        <p:spPr>
          <a:xfrm>
            <a:off x="12498389" y="1524001"/>
            <a:ext cx="10964861" cy="10966450"/>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
        <p:nvSpPr>
          <p:cNvPr id="471" name="Google Shape;471;p214"/>
          <p:cNvSpPr txBox="1">
            <a:spLocks noGrp="1"/>
          </p:cNvSpPr>
          <p:nvPr>
            <p:ph type="title"/>
          </p:nvPr>
        </p:nvSpPr>
        <p:spPr>
          <a:xfrm>
            <a:off x="906466" y="764386"/>
            <a:ext cx="9045575"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2" name="Google Shape;472;p214"/>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sz="1800">
                <a:solidFill>
                  <a:schemeClr val="lt1"/>
                </a:solidFill>
                <a:latin typeface="Arial"/>
                <a:ea typeface="Arial"/>
                <a:cs typeface="Arial"/>
                <a:sym typeface="Arial"/>
              </a:defRPr>
            </a:lvl1pPr>
            <a:lvl2pPr marL="0" lvl="1" indent="0" algn="r">
              <a:lnSpc>
                <a:spcPct val="133333"/>
              </a:lnSpc>
              <a:spcBef>
                <a:spcPts val="0"/>
              </a:spcBef>
              <a:buNone/>
              <a:defRPr sz="1800">
                <a:solidFill>
                  <a:schemeClr val="lt1"/>
                </a:solidFill>
                <a:latin typeface="Arial"/>
                <a:ea typeface="Arial"/>
                <a:cs typeface="Arial"/>
                <a:sym typeface="Arial"/>
              </a:defRPr>
            </a:lvl2pPr>
            <a:lvl3pPr marL="0" lvl="2" indent="0" algn="r">
              <a:lnSpc>
                <a:spcPct val="133333"/>
              </a:lnSpc>
              <a:spcBef>
                <a:spcPts val="0"/>
              </a:spcBef>
              <a:buNone/>
              <a:defRPr sz="1800">
                <a:solidFill>
                  <a:schemeClr val="lt1"/>
                </a:solidFill>
                <a:latin typeface="Arial"/>
                <a:ea typeface="Arial"/>
                <a:cs typeface="Arial"/>
                <a:sym typeface="Arial"/>
              </a:defRPr>
            </a:lvl3pPr>
            <a:lvl4pPr marL="0" lvl="3" indent="0" algn="r">
              <a:lnSpc>
                <a:spcPct val="133333"/>
              </a:lnSpc>
              <a:spcBef>
                <a:spcPts val="0"/>
              </a:spcBef>
              <a:buNone/>
              <a:defRPr sz="1800">
                <a:solidFill>
                  <a:schemeClr val="lt1"/>
                </a:solidFill>
                <a:latin typeface="Arial"/>
                <a:ea typeface="Arial"/>
                <a:cs typeface="Arial"/>
                <a:sym typeface="Arial"/>
              </a:defRPr>
            </a:lvl4pPr>
            <a:lvl5pPr marL="0" lvl="4" indent="0" algn="r">
              <a:lnSpc>
                <a:spcPct val="133333"/>
              </a:lnSpc>
              <a:spcBef>
                <a:spcPts val="0"/>
              </a:spcBef>
              <a:buNone/>
              <a:defRPr sz="1800">
                <a:solidFill>
                  <a:schemeClr val="lt1"/>
                </a:solidFill>
                <a:latin typeface="Arial"/>
                <a:ea typeface="Arial"/>
                <a:cs typeface="Arial"/>
                <a:sym typeface="Arial"/>
              </a:defRPr>
            </a:lvl5pPr>
            <a:lvl6pPr marL="0" lvl="5" indent="0" algn="r">
              <a:lnSpc>
                <a:spcPct val="133333"/>
              </a:lnSpc>
              <a:spcBef>
                <a:spcPts val="0"/>
              </a:spcBef>
              <a:buNone/>
              <a:defRPr sz="1800">
                <a:solidFill>
                  <a:schemeClr val="lt1"/>
                </a:solidFill>
                <a:latin typeface="Arial"/>
                <a:ea typeface="Arial"/>
                <a:cs typeface="Arial"/>
                <a:sym typeface="Arial"/>
              </a:defRPr>
            </a:lvl6pPr>
            <a:lvl7pPr marL="0" lvl="6" indent="0" algn="r">
              <a:lnSpc>
                <a:spcPct val="133333"/>
              </a:lnSpc>
              <a:spcBef>
                <a:spcPts val="0"/>
              </a:spcBef>
              <a:buNone/>
              <a:defRPr sz="1800">
                <a:solidFill>
                  <a:schemeClr val="lt1"/>
                </a:solidFill>
                <a:latin typeface="Arial"/>
                <a:ea typeface="Arial"/>
                <a:cs typeface="Arial"/>
                <a:sym typeface="Arial"/>
              </a:defRPr>
            </a:lvl7pPr>
            <a:lvl8pPr marL="0" lvl="7" indent="0" algn="r">
              <a:lnSpc>
                <a:spcPct val="133333"/>
              </a:lnSpc>
              <a:spcBef>
                <a:spcPts val="0"/>
              </a:spcBef>
              <a:buNone/>
              <a:defRPr sz="1800">
                <a:solidFill>
                  <a:schemeClr val="lt1"/>
                </a:solidFill>
                <a:latin typeface="Arial"/>
                <a:ea typeface="Arial"/>
                <a:cs typeface="Arial"/>
                <a:sym typeface="Arial"/>
              </a:defRPr>
            </a:lvl8pPr>
            <a:lvl9pPr marL="0" lvl="8" indent="0" algn="r">
              <a:lnSpc>
                <a:spcPct val="133333"/>
              </a:lnSpc>
              <a:spcBef>
                <a:spcPts val="0"/>
              </a:spcBef>
              <a:buNone/>
              <a:defRPr sz="1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73" name="Google Shape;473;p214"/>
          <p:cNvSpPr txBox="1">
            <a:spLocks noGrp="1"/>
          </p:cNvSpPr>
          <p:nvPr>
            <p:ph type="body" idx="2"/>
          </p:nvPr>
        </p:nvSpPr>
        <p:spPr>
          <a:xfrm>
            <a:off x="927848" y="2519983"/>
            <a:ext cx="9024194" cy="9970468"/>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4"/>
        <p:cNvGrpSpPr/>
        <p:nvPr/>
      </p:nvGrpSpPr>
      <p:grpSpPr>
        <a:xfrm>
          <a:off x="0" y="0"/>
          <a:ext cx="0" cy="0"/>
          <a:chOff x="0" y="0"/>
          <a:chExt cx="0" cy="0"/>
        </a:xfrm>
      </p:grpSpPr>
      <p:sp>
        <p:nvSpPr>
          <p:cNvPr id="475" name="Google Shape;475;p215"/>
          <p:cNvSpPr txBox="1">
            <a:spLocks noGrp="1"/>
          </p:cNvSpPr>
          <p:nvPr>
            <p:ph type="body" idx="1"/>
          </p:nvPr>
        </p:nvSpPr>
        <p:spPr>
          <a:xfrm>
            <a:off x="895342" y="2828545"/>
            <a:ext cx="10983922" cy="9442450"/>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
        <p:nvSpPr>
          <p:cNvPr id="476" name="Google Shape;476;p215"/>
          <p:cNvSpPr txBox="1">
            <a:spLocks noGrp="1"/>
          </p:cNvSpPr>
          <p:nvPr>
            <p:ph type="body" idx="2"/>
          </p:nvPr>
        </p:nvSpPr>
        <p:spPr>
          <a:xfrm>
            <a:off x="12487275" y="2828545"/>
            <a:ext cx="10975975" cy="9442450"/>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
        <p:nvSpPr>
          <p:cNvPr id="477" name="Google Shape;477;p215"/>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78" name="Google Shape;478;p215"/>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479" name="Google Shape;479;p215"/>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480"/>
        <p:cNvGrpSpPr/>
        <p:nvPr/>
      </p:nvGrpSpPr>
      <p:grpSpPr>
        <a:xfrm>
          <a:off x="0" y="0"/>
          <a:ext cx="0" cy="0"/>
          <a:chOff x="0" y="0"/>
          <a:chExt cx="0" cy="0"/>
        </a:xfrm>
      </p:grpSpPr>
      <p:sp>
        <p:nvSpPr>
          <p:cNvPr id="481" name="Google Shape;481;p216"/>
          <p:cNvSpPr txBox="1">
            <a:spLocks noGrp="1"/>
          </p:cNvSpPr>
          <p:nvPr>
            <p:ph type="body" idx="1"/>
          </p:nvPr>
        </p:nvSpPr>
        <p:spPr>
          <a:xfrm>
            <a:off x="906463" y="2528887"/>
            <a:ext cx="22563661" cy="9507537"/>
          </a:xfrm>
          <a:prstGeom prst="rect">
            <a:avLst/>
          </a:prstGeom>
          <a:noFill/>
          <a:ln>
            <a:noFill/>
          </a:ln>
        </p:spPr>
        <p:txBody>
          <a:bodyPr spcFirstLastPara="1" wrap="square" lIns="0" tIns="0" rIns="0" bIns="0" anchor="t" anchorCtr="0">
            <a:noAutofit/>
          </a:bodyPr>
          <a:lstStyle>
            <a:lvl1pPr marL="457200" lvl="0" indent="-508000" algn="l">
              <a:lnSpc>
                <a:spcPct val="122727"/>
              </a:lnSpc>
              <a:spcBef>
                <a:spcPts val="2400"/>
              </a:spcBef>
              <a:spcAft>
                <a:spcPts val="0"/>
              </a:spcAft>
              <a:buClr>
                <a:schemeClr val="dk1"/>
              </a:buClr>
              <a:buSzPts val="4400"/>
              <a:buFont typeface="Noto Sans Symbols"/>
              <a:buChar char="⦿"/>
              <a:defRPr sz="4400"/>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
        <p:nvSpPr>
          <p:cNvPr id="482" name="Google Shape;482;p216"/>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83" name="Google Shape;483;p216"/>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484" name="Google Shape;484;p216"/>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05 (blue) layout 01">
  <p:cSld name="Section 05 (blue) layout 01">
    <p:spTree>
      <p:nvGrpSpPr>
        <p:cNvPr id="1" name="Shape 129"/>
        <p:cNvGrpSpPr/>
        <p:nvPr/>
      </p:nvGrpSpPr>
      <p:grpSpPr>
        <a:xfrm>
          <a:off x="0" y="0"/>
          <a:ext cx="0" cy="0"/>
          <a:chOff x="0" y="0"/>
          <a:chExt cx="0" cy="0"/>
        </a:xfrm>
      </p:grpSpPr>
      <p:sp>
        <p:nvSpPr>
          <p:cNvPr id="130" name="Google Shape;130;p73"/>
          <p:cNvSpPr/>
          <p:nvPr/>
        </p:nvSpPr>
        <p:spPr>
          <a:xfrm>
            <a:off x="1" y="869797"/>
            <a:ext cx="24409480" cy="12846206"/>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1" name="Google Shape;131;p73"/>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32" name="Google Shape;132;p73"/>
          <p:cNvCxnSpPr/>
          <p:nvPr/>
        </p:nvCxnSpPr>
        <p:spPr>
          <a:xfrm>
            <a:off x="906462" y="1524000"/>
            <a:ext cx="22557001" cy="0"/>
          </a:xfrm>
          <a:prstGeom prst="straightConnector1">
            <a:avLst/>
          </a:prstGeom>
          <a:noFill/>
          <a:ln w="9525" cap="flat" cmpd="sng">
            <a:solidFill>
              <a:schemeClr val="accent1"/>
            </a:solidFill>
            <a:prstDash val="solid"/>
            <a:miter lim="800000"/>
            <a:headEnd type="none" w="sm" len="sm"/>
            <a:tailEnd type="none" w="sm" len="sm"/>
          </a:ln>
        </p:spPr>
      </p:cxnSp>
      <p:sp>
        <p:nvSpPr>
          <p:cNvPr id="133" name="Google Shape;133;p73"/>
          <p:cNvSpPr txBox="1">
            <a:spLocks noGrp="1"/>
          </p:cNvSpPr>
          <p:nvPr>
            <p:ph type="title"/>
          </p:nvPr>
        </p:nvSpPr>
        <p:spPr>
          <a:xfrm>
            <a:off x="931865" y="404041"/>
            <a:ext cx="22528201"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134" name="Google Shape;134;p73"/>
          <p:cNvSpPr/>
          <p:nvPr/>
        </p:nvSpPr>
        <p:spPr>
          <a:xfrm>
            <a:off x="23097743" y="12546421"/>
            <a:ext cx="1311735" cy="510362"/>
          </a:xfrm>
          <a:prstGeom prst="rect">
            <a:avLst/>
          </a:prstGeom>
          <a:solidFill>
            <a:srgbClr val="5EAE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5" name="Google Shape;135;p73"/>
          <p:cNvSpPr txBox="1"/>
          <p:nvPr/>
        </p:nvSpPr>
        <p:spPr>
          <a:xfrm>
            <a:off x="23280625" y="12546421"/>
            <a:ext cx="578835"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Tree>
    <p:extLst>
      <p:ext uri="{BB962C8B-B14F-4D97-AF65-F5344CB8AC3E}">
        <p14:creationId xmlns:p14="http://schemas.microsoft.com/office/powerpoint/2010/main" val="260208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dk1"/>
        </a:solidFill>
        <a:effectLst/>
      </p:bgPr>
    </p:bg>
    <p:spTree>
      <p:nvGrpSpPr>
        <p:cNvPr id="1" name="Shape 33"/>
        <p:cNvGrpSpPr/>
        <p:nvPr/>
      </p:nvGrpSpPr>
      <p:grpSpPr>
        <a:xfrm>
          <a:off x="0" y="0"/>
          <a:ext cx="0" cy="0"/>
          <a:chOff x="0" y="0"/>
          <a:chExt cx="0" cy="0"/>
        </a:xfrm>
      </p:grpSpPr>
      <p:sp>
        <p:nvSpPr>
          <p:cNvPr id="34" name="Google Shape;34;p81"/>
          <p:cNvSpPr txBox="1">
            <a:spLocks noGrp="1"/>
          </p:cNvSpPr>
          <p:nvPr>
            <p:ph type="title"/>
          </p:nvPr>
        </p:nvSpPr>
        <p:spPr>
          <a:xfrm>
            <a:off x="906462" y="4067122"/>
            <a:ext cx="22556787" cy="5579164"/>
          </a:xfrm>
          <a:prstGeom prst="rect">
            <a:avLst/>
          </a:prstGeom>
          <a:noFill/>
          <a:ln>
            <a:noFill/>
          </a:ln>
        </p:spPr>
        <p:txBody>
          <a:bodyPr spcFirstLastPara="1" wrap="square" lIns="0" tIns="0" rIns="0" bIns="0" anchor="b" anchorCtr="0">
            <a:noAutofit/>
          </a:bodyPr>
          <a:lstStyle>
            <a:lvl1pPr lvl="0" algn="l">
              <a:lnSpc>
                <a:spcPct val="116666"/>
              </a:lnSpc>
              <a:spcBef>
                <a:spcPts val="0"/>
              </a:spcBef>
              <a:spcAft>
                <a:spcPts val="0"/>
              </a:spcAft>
              <a:buClr>
                <a:schemeClr val="lt1"/>
              </a:buClr>
              <a:buSzPts val="7200"/>
              <a:buFont typeface="Arial"/>
              <a:buNone/>
              <a:defRPr sz="7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5" name="Google Shape;35;p81"/>
          <p:cNvCxnSpPr/>
          <p:nvPr/>
        </p:nvCxnSpPr>
        <p:spPr>
          <a:xfrm>
            <a:off x="906462" y="10044113"/>
            <a:ext cx="22556787" cy="0"/>
          </a:xfrm>
          <a:prstGeom prst="straightConnector1">
            <a:avLst/>
          </a:prstGeom>
          <a:noFill/>
          <a:ln w="9525" cap="flat" cmpd="sng">
            <a:solidFill>
              <a:schemeClr val="lt1"/>
            </a:solidFill>
            <a:prstDash val="solid"/>
            <a:miter lim="800000"/>
            <a:headEnd type="none" w="sm" len="sm"/>
            <a:tailEnd type="none" w="sm" len="sm"/>
          </a:ln>
        </p:spPr>
      </p:cxnSp>
      <p:sp>
        <p:nvSpPr>
          <p:cNvPr id="36" name="Google Shape;36;p81"/>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205"/>
        <p:cNvGrpSpPr/>
        <p:nvPr/>
      </p:nvGrpSpPr>
      <p:grpSpPr>
        <a:xfrm>
          <a:off x="0" y="0"/>
          <a:ext cx="0" cy="0"/>
          <a:chOff x="0" y="0"/>
          <a:chExt cx="0" cy="0"/>
        </a:xfrm>
      </p:grpSpPr>
      <p:sp>
        <p:nvSpPr>
          <p:cNvPr id="206" name="Google Shape;206;p75"/>
          <p:cNvSpPr txBox="1">
            <a:spLocks noGrp="1"/>
          </p:cNvSpPr>
          <p:nvPr>
            <p:ph type="subTitle" idx="1"/>
          </p:nvPr>
        </p:nvSpPr>
        <p:spPr>
          <a:xfrm>
            <a:off x="2187387" y="2187239"/>
            <a:ext cx="19632707" cy="1849501"/>
          </a:xfrm>
          <a:prstGeom prst="rect">
            <a:avLst/>
          </a:prstGeom>
          <a:noFill/>
          <a:ln>
            <a:noFill/>
          </a:ln>
        </p:spPr>
        <p:txBody>
          <a:bodyPr spcFirstLastPara="1" wrap="square" lIns="0" tIns="0" rIns="0" bIns="0" anchor="b" anchorCtr="0">
            <a:noAutofit/>
          </a:bodyPr>
          <a:lstStyle>
            <a:lvl1pPr lvl="0" algn="l">
              <a:lnSpc>
                <a:spcPct val="114000"/>
              </a:lnSpc>
              <a:spcBef>
                <a:spcPts val="0"/>
              </a:spcBef>
              <a:spcAft>
                <a:spcPts val="0"/>
              </a:spcAft>
              <a:buClr>
                <a:schemeClr val="lt1"/>
              </a:buClr>
              <a:buSzPts val="4320"/>
              <a:buNone/>
              <a:defRPr sz="7200">
                <a:solidFill>
                  <a:srgbClr val="262261"/>
                </a:solidFill>
              </a:defRPr>
            </a:lvl1pPr>
            <a:lvl2pPr lvl="1" algn="ctr">
              <a:lnSpc>
                <a:spcPct val="114000"/>
              </a:lnSpc>
              <a:spcBef>
                <a:spcPts val="0"/>
              </a:spcBef>
              <a:spcAft>
                <a:spcPts val="0"/>
              </a:spcAft>
              <a:buClr>
                <a:schemeClr val="lt1"/>
              </a:buClr>
              <a:buSzPts val="3420"/>
              <a:buNone/>
              <a:defRPr sz="2974"/>
            </a:lvl2pPr>
            <a:lvl3pPr lvl="2" algn="ctr">
              <a:lnSpc>
                <a:spcPct val="114000"/>
              </a:lnSpc>
              <a:spcBef>
                <a:spcPts val="0"/>
              </a:spcBef>
              <a:spcAft>
                <a:spcPts val="0"/>
              </a:spcAft>
              <a:buClr>
                <a:schemeClr val="lt1"/>
              </a:buClr>
              <a:buSzPts val="2677"/>
              <a:buNone/>
              <a:defRPr sz="2677"/>
            </a:lvl3pPr>
            <a:lvl4pPr lvl="3" algn="ctr">
              <a:lnSpc>
                <a:spcPct val="114000"/>
              </a:lnSpc>
              <a:spcBef>
                <a:spcPts val="0"/>
              </a:spcBef>
              <a:spcAft>
                <a:spcPts val="0"/>
              </a:spcAft>
              <a:buClr>
                <a:schemeClr val="lt1"/>
              </a:buClr>
              <a:buSzPts val="1429"/>
              <a:buNone/>
              <a:defRPr sz="2381"/>
            </a:lvl4pPr>
            <a:lvl5pPr lvl="4" algn="ctr">
              <a:lnSpc>
                <a:spcPct val="114000"/>
              </a:lnSpc>
              <a:spcBef>
                <a:spcPts val="0"/>
              </a:spcBef>
              <a:spcAft>
                <a:spcPts val="0"/>
              </a:spcAft>
              <a:buClr>
                <a:schemeClr val="lt1"/>
              </a:buClr>
              <a:buSzPts val="2738"/>
              <a:buNone/>
              <a:defRPr sz="2381"/>
            </a:lvl5pPr>
            <a:lvl6pPr lvl="5" algn="ctr">
              <a:lnSpc>
                <a:spcPct val="90000"/>
              </a:lnSpc>
              <a:spcBef>
                <a:spcPts val="743"/>
              </a:spcBef>
              <a:spcAft>
                <a:spcPts val="0"/>
              </a:spcAft>
              <a:buClr>
                <a:schemeClr val="lt1"/>
              </a:buClr>
              <a:buSzPts val="2381"/>
              <a:buNone/>
              <a:defRPr sz="2381"/>
            </a:lvl6pPr>
            <a:lvl7pPr lvl="6" algn="ctr">
              <a:lnSpc>
                <a:spcPct val="90000"/>
              </a:lnSpc>
              <a:spcBef>
                <a:spcPts val="743"/>
              </a:spcBef>
              <a:spcAft>
                <a:spcPts val="0"/>
              </a:spcAft>
              <a:buClr>
                <a:schemeClr val="lt1"/>
              </a:buClr>
              <a:buSzPts val="2381"/>
              <a:buNone/>
              <a:defRPr sz="2381"/>
            </a:lvl7pPr>
            <a:lvl8pPr lvl="7" algn="ctr">
              <a:lnSpc>
                <a:spcPct val="90000"/>
              </a:lnSpc>
              <a:spcBef>
                <a:spcPts val="743"/>
              </a:spcBef>
              <a:spcAft>
                <a:spcPts val="0"/>
              </a:spcAft>
              <a:buClr>
                <a:schemeClr val="lt1"/>
              </a:buClr>
              <a:buSzPts val="2381"/>
              <a:buNone/>
              <a:defRPr sz="2381"/>
            </a:lvl8pPr>
            <a:lvl9pPr lvl="8" algn="ctr">
              <a:lnSpc>
                <a:spcPct val="90000"/>
              </a:lnSpc>
              <a:spcBef>
                <a:spcPts val="743"/>
              </a:spcBef>
              <a:spcAft>
                <a:spcPts val="0"/>
              </a:spcAft>
              <a:buClr>
                <a:schemeClr val="lt1"/>
              </a:buClr>
              <a:buSzPts val="2381"/>
              <a:buNone/>
              <a:defRPr sz="2381"/>
            </a:lvl9pPr>
          </a:lstStyle>
          <a:p>
            <a:endParaRPr/>
          </a:p>
        </p:txBody>
      </p:sp>
    </p:spTree>
    <p:extLst>
      <p:ext uri="{BB962C8B-B14F-4D97-AF65-F5344CB8AC3E}">
        <p14:creationId xmlns:p14="http://schemas.microsoft.com/office/powerpoint/2010/main" val="1368312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02 (green) layout blank">
  <p:cSld name="Section 02 (green) layout blank">
    <p:spTree>
      <p:nvGrpSpPr>
        <p:cNvPr id="1" name="Shape 1215"/>
        <p:cNvGrpSpPr/>
        <p:nvPr/>
      </p:nvGrpSpPr>
      <p:grpSpPr>
        <a:xfrm>
          <a:off x="0" y="0"/>
          <a:ext cx="0" cy="0"/>
          <a:chOff x="0" y="0"/>
          <a:chExt cx="0" cy="0"/>
        </a:xfrm>
      </p:grpSpPr>
      <p:sp>
        <p:nvSpPr>
          <p:cNvPr id="1216" name="Google Shape;1216;p75"/>
          <p:cNvSpPr txBox="1">
            <a:spLocks noGrp="1"/>
          </p:cNvSpPr>
          <p:nvPr>
            <p:ph type="body" idx="1"/>
          </p:nvPr>
        </p:nvSpPr>
        <p:spPr>
          <a:xfrm>
            <a:off x="906464" y="2551814"/>
            <a:ext cx="22563602" cy="9157748"/>
          </a:xfrm>
          <a:prstGeom prst="rect">
            <a:avLst/>
          </a:prstGeom>
          <a:noFill/>
          <a:ln>
            <a:noFill/>
          </a:ln>
        </p:spPr>
        <p:txBody>
          <a:bodyPr spcFirstLastPara="1" wrap="square" lIns="0" tIns="0" rIns="0" bIns="0" anchor="t" anchorCtr="0">
            <a:noAutofit/>
          </a:bodyPr>
          <a:lstStyle>
            <a:lvl1pPr marL="457200" marR="0" lvl="0" indent="-312420" algn="l">
              <a:lnSpc>
                <a:spcPct val="114000"/>
              </a:lnSpc>
              <a:spcBef>
                <a:spcPts val="0"/>
              </a:spcBef>
              <a:spcAft>
                <a:spcPts val="0"/>
              </a:spcAft>
              <a:buClr>
                <a:schemeClr val="dk1"/>
              </a:buClr>
              <a:buSzPts val="1320"/>
              <a:buFont typeface="Noto Sans Symbols"/>
              <a:buChar char="⦿"/>
              <a:defRPr sz="4400" b="0" i="0" u="none" strike="noStrike" cap="none">
                <a:solidFill>
                  <a:schemeClr val="dk1"/>
                </a:solidFill>
                <a:latin typeface="Arial"/>
                <a:ea typeface="Arial"/>
                <a:cs typeface="Arial"/>
                <a:sym typeface="Arial"/>
              </a:defRPr>
            </a:lvl1pPr>
            <a:lvl2pPr marL="914400" marR="0" lvl="1" indent="-374650" algn="l">
              <a:lnSpc>
                <a:spcPct val="114000"/>
              </a:lnSpc>
              <a:spcBef>
                <a:spcPts val="0"/>
              </a:spcBef>
              <a:spcAft>
                <a:spcPts val="0"/>
              </a:spcAft>
              <a:buClr>
                <a:schemeClr val="dk1"/>
              </a:buClr>
              <a:buSzPts val="2300"/>
              <a:buFont typeface="Arial"/>
              <a:buChar char="•"/>
              <a:defRPr sz="4000" b="0" i="0" u="none" strike="noStrike" cap="none">
                <a:solidFill>
                  <a:schemeClr val="dk1"/>
                </a:solidFill>
                <a:latin typeface="Arial"/>
                <a:ea typeface="Arial"/>
                <a:cs typeface="Arial"/>
                <a:sym typeface="Arial"/>
              </a:defRPr>
            </a:lvl2pPr>
            <a:lvl3pPr marL="1371600" marR="0" lvl="2" indent="-355600" algn="l">
              <a:lnSpc>
                <a:spcPct val="114000"/>
              </a:lnSpc>
              <a:spcBef>
                <a:spcPts val="0"/>
              </a:spcBef>
              <a:spcAft>
                <a:spcPts val="0"/>
              </a:spcAft>
              <a:buClr>
                <a:schemeClr val="dk1"/>
              </a:buClr>
              <a:buSzPts val="2000"/>
              <a:buFont typeface="Courier New"/>
              <a:buChar char="o"/>
              <a:defRPr sz="4000" b="0" i="0" u="none" strike="noStrike" cap="none">
                <a:solidFill>
                  <a:schemeClr val="dk1"/>
                </a:solidFill>
                <a:latin typeface="Arial"/>
                <a:ea typeface="Arial"/>
                <a:cs typeface="Arial"/>
                <a:sym typeface="Arial"/>
              </a:defRPr>
            </a:lvl3pPr>
            <a:lvl4pPr marL="1828800" marR="0" lvl="3" indent="-304800" algn="l">
              <a:lnSpc>
                <a:spcPct val="114000"/>
              </a:lnSpc>
              <a:spcBef>
                <a:spcPts val="0"/>
              </a:spcBef>
              <a:spcAft>
                <a:spcPts val="0"/>
              </a:spcAft>
              <a:buClr>
                <a:schemeClr val="dk1"/>
              </a:buClr>
              <a:buSzPts val="1200"/>
              <a:buFont typeface="Noto Sans Symbols"/>
              <a:buChar char="⦿"/>
              <a:defRPr sz="4000" b="0" i="0" u="none" strike="noStrike" cap="none">
                <a:solidFill>
                  <a:schemeClr val="dk1"/>
                </a:solidFill>
                <a:latin typeface="Arial"/>
                <a:ea typeface="Arial"/>
                <a:cs typeface="Arial"/>
                <a:sym typeface="Arial"/>
              </a:defRPr>
            </a:lvl4pPr>
            <a:lvl5pPr marL="2286000" marR="0" lvl="4" indent="-374650" algn="l">
              <a:lnSpc>
                <a:spcPct val="114000"/>
              </a:lnSpc>
              <a:spcBef>
                <a:spcPts val="0"/>
              </a:spcBef>
              <a:spcAft>
                <a:spcPts val="0"/>
              </a:spcAft>
              <a:buClr>
                <a:schemeClr val="dk1"/>
              </a:buClr>
              <a:buSzPts val="2300"/>
              <a:buFont typeface="Arial"/>
              <a:buChar char="•"/>
              <a:defRPr sz="4000" b="0" i="0" u="none" strike="noStrike" cap="none">
                <a:solidFill>
                  <a:schemeClr val="dk1"/>
                </a:solidFill>
                <a:latin typeface="Arial"/>
                <a:ea typeface="Arial"/>
                <a:cs typeface="Arial"/>
                <a:sym typeface="Arial"/>
              </a:defRPr>
            </a:lvl5pPr>
            <a:lvl6pPr marL="2743200" marR="0" lvl="5" indent="-313563" algn="l">
              <a:lnSpc>
                <a:spcPct val="90000"/>
              </a:lnSpc>
              <a:spcBef>
                <a:spcPts val="742"/>
              </a:spcBef>
              <a:spcAft>
                <a:spcPts val="0"/>
              </a:spcAft>
              <a:buClr>
                <a:schemeClr val="dk1"/>
              </a:buClr>
              <a:buSzPts val="1338"/>
              <a:buFont typeface="Arial"/>
              <a:buChar char="•"/>
              <a:defRPr sz="2676" b="0" i="0" u="none" strike="noStrike" cap="none">
                <a:solidFill>
                  <a:schemeClr val="dk1"/>
                </a:solidFill>
                <a:latin typeface="Arial"/>
                <a:ea typeface="Arial"/>
                <a:cs typeface="Arial"/>
                <a:sym typeface="Arial"/>
              </a:defRPr>
            </a:lvl6pPr>
            <a:lvl7pPr marL="3200400" marR="0" lvl="6" indent="-313563" algn="l">
              <a:lnSpc>
                <a:spcPct val="90000"/>
              </a:lnSpc>
              <a:spcBef>
                <a:spcPts val="742"/>
              </a:spcBef>
              <a:spcAft>
                <a:spcPts val="0"/>
              </a:spcAft>
              <a:buClr>
                <a:schemeClr val="dk1"/>
              </a:buClr>
              <a:buSzPts val="1338"/>
              <a:buFont typeface="Arial"/>
              <a:buChar char="•"/>
              <a:defRPr sz="2676" b="0" i="0" u="none" strike="noStrike" cap="none">
                <a:solidFill>
                  <a:schemeClr val="dk1"/>
                </a:solidFill>
                <a:latin typeface="Arial"/>
                <a:ea typeface="Arial"/>
                <a:cs typeface="Arial"/>
                <a:sym typeface="Arial"/>
              </a:defRPr>
            </a:lvl7pPr>
            <a:lvl8pPr marL="3657600" marR="0" lvl="7" indent="-313563" algn="l">
              <a:lnSpc>
                <a:spcPct val="90000"/>
              </a:lnSpc>
              <a:spcBef>
                <a:spcPts val="742"/>
              </a:spcBef>
              <a:spcAft>
                <a:spcPts val="0"/>
              </a:spcAft>
              <a:buClr>
                <a:schemeClr val="dk1"/>
              </a:buClr>
              <a:buSzPts val="1338"/>
              <a:buFont typeface="Arial"/>
              <a:buChar char="•"/>
              <a:defRPr sz="2676" b="0" i="0" u="none" strike="noStrike" cap="none">
                <a:solidFill>
                  <a:schemeClr val="dk1"/>
                </a:solidFill>
                <a:latin typeface="Arial"/>
                <a:ea typeface="Arial"/>
                <a:cs typeface="Arial"/>
                <a:sym typeface="Arial"/>
              </a:defRPr>
            </a:lvl8pPr>
            <a:lvl9pPr marL="4114800" marR="0" lvl="8" indent="-313563" algn="l">
              <a:lnSpc>
                <a:spcPct val="90000"/>
              </a:lnSpc>
              <a:spcBef>
                <a:spcPts val="742"/>
              </a:spcBef>
              <a:spcAft>
                <a:spcPts val="0"/>
              </a:spcAft>
              <a:buClr>
                <a:schemeClr val="dk1"/>
              </a:buClr>
              <a:buSzPts val="1338"/>
              <a:buFont typeface="Arial"/>
              <a:buChar char="•"/>
              <a:defRPr sz="2676" b="0" i="0" u="none" strike="noStrike" cap="none">
                <a:solidFill>
                  <a:schemeClr val="dk1"/>
                </a:solidFill>
                <a:latin typeface="Arial"/>
                <a:ea typeface="Arial"/>
                <a:cs typeface="Arial"/>
                <a:sym typeface="Arial"/>
              </a:defRPr>
            </a:lvl9pPr>
          </a:lstStyle>
          <a:p>
            <a:endParaRPr/>
          </a:p>
        </p:txBody>
      </p:sp>
      <p:sp>
        <p:nvSpPr>
          <p:cNvPr id="1217" name="Google Shape;1217;p75"/>
          <p:cNvSpPr txBox="1">
            <a:spLocks noGrp="1"/>
          </p:cNvSpPr>
          <p:nvPr>
            <p:ph type="title"/>
          </p:nvPr>
        </p:nvSpPr>
        <p:spPr>
          <a:xfrm>
            <a:off x="931865" y="404041"/>
            <a:ext cx="22528201"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1218" name="Google Shape;1218;p75"/>
          <p:cNvSpPr/>
          <p:nvPr/>
        </p:nvSpPr>
        <p:spPr>
          <a:xfrm>
            <a:off x="23097745" y="12546421"/>
            <a:ext cx="1311735" cy="510362"/>
          </a:xfrm>
          <a:prstGeom prst="rect">
            <a:avLst/>
          </a:prstGeom>
          <a:solidFill>
            <a:srgbClr val="7AC79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9" name="Google Shape;1219;p75"/>
          <p:cNvSpPr txBox="1"/>
          <p:nvPr/>
        </p:nvSpPr>
        <p:spPr>
          <a:xfrm>
            <a:off x="19068587" y="12546421"/>
            <a:ext cx="4790874"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02 (green)_divder page">
  <p:cSld name="Section 02 (green)_divder page">
    <p:spTree>
      <p:nvGrpSpPr>
        <p:cNvPr id="1" name="Shape 1220"/>
        <p:cNvGrpSpPr/>
        <p:nvPr/>
      </p:nvGrpSpPr>
      <p:grpSpPr>
        <a:xfrm>
          <a:off x="0" y="0"/>
          <a:ext cx="0" cy="0"/>
          <a:chOff x="0" y="0"/>
          <a:chExt cx="0" cy="0"/>
        </a:xfrm>
      </p:grpSpPr>
      <p:pic>
        <p:nvPicPr>
          <p:cNvPr id="1221" name="Google Shape;1221;p243"/>
          <p:cNvPicPr preferRelativeResize="0"/>
          <p:nvPr/>
        </p:nvPicPr>
        <p:blipFill rotWithShape="1">
          <a:blip r:embed="rId2">
            <a:alphaModFix/>
          </a:blip>
          <a:srcRect/>
          <a:stretch/>
        </p:blipFill>
        <p:spPr>
          <a:xfrm>
            <a:off x="1" y="0"/>
            <a:ext cx="24419441" cy="13735936"/>
          </a:xfrm>
          <a:prstGeom prst="rect">
            <a:avLst/>
          </a:prstGeom>
          <a:noFill/>
          <a:ln>
            <a:noFill/>
          </a:ln>
        </p:spPr>
      </p:pic>
      <p:sp>
        <p:nvSpPr>
          <p:cNvPr id="1222" name="Google Shape;1222;p243"/>
          <p:cNvSpPr txBox="1">
            <a:spLocks noGrp="1"/>
          </p:cNvSpPr>
          <p:nvPr>
            <p:ph type="title"/>
          </p:nvPr>
        </p:nvSpPr>
        <p:spPr>
          <a:xfrm>
            <a:off x="2247901" y="6134103"/>
            <a:ext cx="21583650" cy="2419350"/>
          </a:xfrm>
          <a:prstGeom prst="rect">
            <a:avLst/>
          </a:prstGeom>
          <a:noFill/>
          <a:ln>
            <a:noFill/>
          </a:ln>
        </p:spPr>
        <p:txBody>
          <a:bodyPr spcFirstLastPara="1" wrap="square" lIns="0" tIns="0" rIns="0" bIns="0" anchor="ctr" anchorCtr="0">
            <a:noAutofit/>
          </a:bodyPr>
          <a:lstStyle>
            <a:lvl1pPr marR="0" lvl="0" algn="l">
              <a:lnSpc>
                <a:spcPct val="111111"/>
              </a:lnSpc>
              <a:spcBef>
                <a:spcPts val="0"/>
              </a:spcBef>
              <a:spcAft>
                <a:spcPts val="0"/>
              </a:spcAft>
              <a:buClr>
                <a:schemeClr val="lt1"/>
              </a:buClr>
              <a:buSzPts val="3599"/>
              <a:buFont typeface="Arial"/>
              <a:buNone/>
              <a:defRPr sz="7198" b="1" i="0" u="none" strike="noStrike" cap="none">
                <a:solidFill>
                  <a:srgbClr val="201F4B"/>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02 (green) layout 01">
  <p:cSld name="Section 02 (green) layout 01">
    <p:spTree>
      <p:nvGrpSpPr>
        <p:cNvPr id="1" name="Shape 1223"/>
        <p:cNvGrpSpPr/>
        <p:nvPr/>
      </p:nvGrpSpPr>
      <p:grpSpPr>
        <a:xfrm>
          <a:off x="0" y="0"/>
          <a:ext cx="0" cy="0"/>
          <a:chOff x="0" y="0"/>
          <a:chExt cx="0" cy="0"/>
        </a:xfrm>
      </p:grpSpPr>
      <p:sp>
        <p:nvSpPr>
          <p:cNvPr id="1224" name="Google Shape;1224;p244"/>
          <p:cNvSpPr/>
          <p:nvPr/>
        </p:nvSpPr>
        <p:spPr>
          <a:xfrm>
            <a:off x="0" y="869797"/>
            <a:ext cx="24409478" cy="12846206"/>
          </a:xfrm>
          <a:prstGeom prst="rect">
            <a:avLst/>
          </a:prstGeom>
          <a:solidFill>
            <a:srgbClr val="FAFAFA"/>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5" name="Google Shape;1225;p244"/>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26" name="Google Shape;1226;p244"/>
          <p:cNvCxnSpPr/>
          <p:nvPr/>
        </p:nvCxnSpPr>
        <p:spPr>
          <a:xfrm>
            <a:off x="906462" y="1524000"/>
            <a:ext cx="22557001" cy="0"/>
          </a:xfrm>
          <a:prstGeom prst="straightConnector1">
            <a:avLst/>
          </a:prstGeom>
          <a:noFill/>
          <a:ln w="9525" cap="flat" cmpd="sng">
            <a:solidFill>
              <a:schemeClr val="accent1"/>
            </a:solidFill>
            <a:prstDash val="solid"/>
            <a:miter lim="800000"/>
            <a:headEnd type="none" w="sm" len="sm"/>
            <a:tailEnd type="none" w="sm" len="sm"/>
          </a:ln>
        </p:spPr>
      </p:cxnSp>
      <p:sp>
        <p:nvSpPr>
          <p:cNvPr id="1227" name="Google Shape;1227;p244"/>
          <p:cNvSpPr txBox="1">
            <a:spLocks noGrp="1"/>
          </p:cNvSpPr>
          <p:nvPr>
            <p:ph type="title"/>
          </p:nvPr>
        </p:nvSpPr>
        <p:spPr>
          <a:xfrm>
            <a:off x="931865" y="404041"/>
            <a:ext cx="22528201"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1228" name="Google Shape;1228;p244"/>
          <p:cNvSpPr/>
          <p:nvPr/>
        </p:nvSpPr>
        <p:spPr>
          <a:xfrm>
            <a:off x="23097745" y="12546421"/>
            <a:ext cx="1311735" cy="510362"/>
          </a:xfrm>
          <a:prstGeom prst="rect">
            <a:avLst/>
          </a:prstGeom>
          <a:solidFill>
            <a:srgbClr val="7AC79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9" name="Google Shape;1229;p244"/>
          <p:cNvSpPr txBox="1"/>
          <p:nvPr/>
        </p:nvSpPr>
        <p:spPr>
          <a:xfrm>
            <a:off x="23280623" y="12546421"/>
            <a:ext cx="578835"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1230" name="Google Shape;1230;p244"/>
          <p:cNvSpPr/>
          <p:nvPr/>
        </p:nvSpPr>
        <p:spPr>
          <a:xfrm>
            <a:off x="1023601" y="4702429"/>
            <a:ext cx="10586590" cy="7312298"/>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1" name="Google Shape;1231;p244"/>
          <p:cNvSpPr/>
          <p:nvPr/>
        </p:nvSpPr>
        <p:spPr>
          <a:xfrm>
            <a:off x="12776986" y="4702428"/>
            <a:ext cx="10683081" cy="7312296"/>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2" name="Google Shape;1232;p244"/>
          <p:cNvSpPr txBox="1">
            <a:spLocks noGrp="1"/>
          </p:cNvSpPr>
          <p:nvPr>
            <p:ph type="body" idx="1"/>
          </p:nvPr>
        </p:nvSpPr>
        <p:spPr>
          <a:xfrm>
            <a:off x="941980" y="3184421"/>
            <a:ext cx="10586588"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1233" name="Google Shape;1233;p244"/>
          <p:cNvSpPr txBox="1">
            <a:spLocks noGrp="1"/>
          </p:cNvSpPr>
          <p:nvPr>
            <p:ph type="body" idx="2"/>
          </p:nvPr>
        </p:nvSpPr>
        <p:spPr>
          <a:xfrm>
            <a:off x="12776987" y="3184421"/>
            <a:ext cx="10586588"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02 (green) layout 03">
  <p:cSld name="Section 02 (green) layout 03">
    <p:spTree>
      <p:nvGrpSpPr>
        <p:cNvPr id="1" name="Shape 1234"/>
        <p:cNvGrpSpPr/>
        <p:nvPr/>
      </p:nvGrpSpPr>
      <p:grpSpPr>
        <a:xfrm>
          <a:off x="0" y="0"/>
          <a:ext cx="0" cy="0"/>
          <a:chOff x="0" y="0"/>
          <a:chExt cx="0" cy="0"/>
        </a:xfrm>
      </p:grpSpPr>
      <p:sp>
        <p:nvSpPr>
          <p:cNvPr id="1235" name="Google Shape;1235;p245"/>
          <p:cNvSpPr/>
          <p:nvPr/>
        </p:nvSpPr>
        <p:spPr>
          <a:xfrm>
            <a:off x="0" y="869797"/>
            <a:ext cx="24409478" cy="12846206"/>
          </a:xfrm>
          <a:prstGeom prst="rect">
            <a:avLst/>
          </a:prstGeom>
          <a:solidFill>
            <a:srgbClr val="FAFAFA"/>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6" name="Google Shape;1236;p245"/>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37" name="Google Shape;1237;p245"/>
          <p:cNvCxnSpPr/>
          <p:nvPr/>
        </p:nvCxnSpPr>
        <p:spPr>
          <a:xfrm>
            <a:off x="906462" y="1524000"/>
            <a:ext cx="22557001" cy="0"/>
          </a:xfrm>
          <a:prstGeom prst="straightConnector1">
            <a:avLst/>
          </a:prstGeom>
          <a:noFill/>
          <a:ln w="9525" cap="flat" cmpd="sng">
            <a:solidFill>
              <a:schemeClr val="accent1"/>
            </a:solidFill>
            <a:prstDash val="solid"/>
            <a:miter lim="800000"/>
            <a:headEnd type="none" w="sm" len="sm"/>
            <a:tailEnd type="none" w="sm" len="sm"/>
          </a:ln>
        </p:spPr>
      </p:cxnSp>
      <p:sp>
        <p:nvSpPr>
          <p:cNvPr id="1238" name="Google Shape;1238;p245"/>
          <p:cNvSpPr txBox="1">
            <a:spLocks noGrp="1"/>
          </p:cNvSpPr>
          <p:nvPr>
            <p:ph type="title"/>
          </p:nvPr>
        </p:nvSpPr>
        <p:spPr>
          <a:xfrm>
            <a:off x="931865" y="404041"/>
            <a:ext cx="22528201"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1239" name="Google Shape;1239;p245"/>
          <p:cNvSpPr/>
          <p:nvPr/>
        </p:nvSpPr>
        <p:spPr>
          <a:xfrm>
            <a:off x="23097745" y="12546421"/>
            <a:ext cx="1311735" cy="510362"/>
          </a:xfrm>
          <a:prstGeom prst="rect">
            <a:avLst/>
          </a:prstGeom>
          <a:solidFill>
            <a:srgbClr val="7AC79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0" name="Google Shape;1240;p245"/>
          <p:cNvSpPr txBox="1"/>
          <p:nvPr/>
        </p:nvSpPr>
        <p:spPr>
          <a:xfrm>
            <a:off x="23280623" y="12546421"/>
            <a:ext cx="578835"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1241" name="Google Shape;1241;p245"/>
          <p:cNvSpPr/>
          <p:nvPr/>
        </p:nvSpPr>
        <p:spPr>
          <a:xfrm>
            <a:off x="12776986" y="4702428"/>
            <a:ext cx="10683081" cy="7312296"/>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2" name="Google Shape;1242;p245"/>
          <p:cNvSpPr txBox="1">
            <a:spLocks noGrp="1"/>
          </p:cNvSpPr>
          <p:nvPr>
            <p:ph type="body" idx="1"/>
          </p:nvPr>
        </p:nvSpPr>
        <p:spPr>
          <a:xfrm>
            <a:off x="941980" y="4702428"/>
            <a:ext cx="10586588" cy="7312296"/>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1243" name="Google Shape;1243;p245"/>
          <p:cNvSpPr txBox="1">
            <a:spLocks noGrp="1"/>
          </p:cNvSpPr>
          <p:nvPr>
            <p:ph type="body" idx="2"/>
          </p:nvPr>
        </p:nvSpPr>
        <p:spPr>
          <a:xfrm>
            <a:off x="12776987" y="3184421"/>
            <a:ext cx="10586588"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02 (green) layout 04">
  <p:cSld name="Section 02 (green) layout 04">
    <p:spTree>
      <p:nvGrpSpPr>
        <p:cNvPr id="1" name="Shape 1244"/>
        <p:cNvGrpSpPr/>
        <p:nvPr/>
      </p:nvGrpSpPr>
      <p:grpSpPr>
        <a:xfrm>
          <a:off x="0" y="0"/>
          <a:ext cx="0" cy="0"/>
          <a:chOff x="0" y="0"/>
          <a:chExt cx="0" cy="0"/>
        </a:xfrm>
      </p:grpSpPr>
      <p:sp>
        <p:nvSpPr>
          <p:cNvPr id="1245" name="Google Shape;1245;p246"/>
          <p:cNvSpPr/>
          <p:nvPr/>
        </p:nvSpPr>
        <p:spPr>
          <a:xfrm>
            <a:off x="0" y="869797"/>
            <a:ext cx="24409478" cy="12846206"/>
          </a:xfrm>
          <a:prstGeom prst="rect">
            <a:avLst/>
          </a:prstGeom>
          <a:solidFill>
            <a:srgbClr val="FAFAFA"/>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6" name="Google Shape;1246;p246"/>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47" name="Google Shape;1247;p246"/>
          <p:cNvCxnSpPr/>
          <p:nvPr/>
        </p:nvCxnSpPr>
        <p:spPr>
          <a:xfrm>
            <a:off x="906462" y="1524000"/>
            <a:ext cx="22557001" cy="0"/>
          </a:xfrm>
          <a:prstGeom prst="straightConnector1">
            <a:avLst/>
          </a:prstGeom>
          <a:noFill/>
          <a:ln w="9525" cap="flat" cmpd="sng">
            <a:solidFill>
              <a:schemeClr val="accent1"/>
            </a:solidFill>
            <a:prstDash val="solid"/>
            <a:miter lim="800000"/>
            <a:headEnd type="none" w="sm" len="sm"/>
            <a:tailEnd type="none" w="sm" len="sm"/>
          </a:ln>
        </p:spPr>
      </p:cxnSp>
      <p:sp>
        <p:nvSpPr>
          <p:cNvPr id="1248" name="Google Shape;1248;p246"/>
          <p:cNvSpPr txBox="1">
            <a:spLocks noGrp="1"/>
          </p:cNvSpPr>
          <p:nvPr>
            <p:ph type="title"/>
          </p:nvPr>
        </p:nvSpPr>
        <p:spPr>
          <a:xfrm>
            <a:off x="931865" y="404041"/>
            <a:ext cx="22528201"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1249" name="Google Shape;1249;p246"/>
          <p:cNvSpPr/>
          <p:nvPr/>
        </p:nvSpPr>
        <p:spPr>
          <a:xfrm>
            <a:off x="23097745" y="12546421"/>
            <a:ext cx="1311735" cy="510362"/>
          </a:xfrm>
          <a:prstGeom prst="rect">
            <a:avLst/>
          </a:prstGeom>
          <a:solidFill>
            <a:srgbClr val="7AC79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0" name="Google Shape;1250;p246"/>
          <p:cNvSpPr txBox="1"/>
          <p:nvPr/>
        </p:nvSpPr>
        <p:spPr>
          <a:xfrm>
            <a:off x="23280623" y="12546421"/>
            <a:ext cx="578835"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1251" name="Google Shape;1251;p246"/>
          <p:cNvSpPr txBox="1">
            <a:spLocks noGrp="1"/>
          </p:cNvSpPr>
          <p:nvPr>
            <p:ph type="body" idx="1"/>
          </p:nvPr>
        </p:nvSpPr>
        <p:spPr>
          <a:xfrm>
            <a:off x="1614591" y="3529407"/>
            <a:ext cx="10586588" cy="1207186"/>
          </a:xfrm>
          <a:prstGeom prst="rect">
            <a:avLst/>
          </a:prstGeom>
          <a:noFill/>
          <a:ln>
            <a:noFill/>
          </a:ln>
        </p:spPr>
        <p:txBody>
          <a:bodyPr spcFirstLastPara="1" wrap="square" lIns="0" tIns="0" rIns="0" bIns="0" anchor="t" anchorCtr="0">
            <a:noAutofit/>
          </a:bodyPr>
          <a:lstStyle>
            <a:lvl1pPr marL="457200" lvl="0" indent="-228600" algn="ctr">
              <a:lnSpc>
                <a:spcPct val="114000"/>
              </a:lnSpc>
              <a:spcBef>
                <a:spcPts val="0"/>
              </a:spcBef>
              <a:spcAft>
                <a:spcPts val="0"/>
              </a:spcAft>
              <a:buSzPts val="2600"/>
              <a:buNone/>
              <a:defRPr sz="3600" b="1"/>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1252" name="Google Shape;1252;p246"/>
          <p:cNvSpPr txBox="1">
            <a:spLocks noGrp="1"/>
          </p:cNvSpPr>
          <p:nvPr>
            <p:ph type="body" idx="2"/>
          </p:nvPr>
        </p:nvSpPr>
        <p:spPr>
          <a:xfrm>
            <a:off x="12776985" y="3529407"/>
            <a:ext cx="3499336" cy="4040658"/>
          </a:xfrm>
          <a:prstGeom prst="rect">
            <a:avLst/>
          </a:prstGeom>
          <a:noFill/>
          <a:ln>
            <a:noFill/>
          </a:ln>
        </p:spPr>
        <p:txBody>
          <a:bodyPr spcFirstLastPara="1" wrap="square" lIns="0" tIns="0" rIns="0" bIns="0" anchor="ctr"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1253" name="Google Shape;1253;p246"/>
          <p:cNvSpPr/>
          <p:nvPr/>
        </p:nvSpPr>
        <p:spPr>
          <a:xfrm>
            <a:off x="16604717" y="7974409"/>
            <a:ext cx="6685996" cy="4040658"/>
          </a:xfrm>
          <a:prstGeom prst="rect">
            <a:avLst/>
          </a:prstGeom>
          <a:solidFill>
            <a:schemeClr val="lt1"/>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4" name="Google Shape;1254;p246"/>
          <p:cNvSpPr/>
          <p:nvPr/>
        </p:nvSpPr>
        <p:spPr>
          <a:xfrm>
            <a:off x="1614590" y="4933362"/>
            <a:ext cx="10586590" cy="7562484"/>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5" name="Google Shape;1255;p246"/>
          <p:cNvSpPr/>
          <p:nvPr/>
        </p:nvSpPr>
        <p:spPr>
          <a:xfrm>
            <a:off x="16604717" y="3529409"/>
            <a:ext cx="6685996" cy="4040658"/>
          </a:xfrm>
          <a:prstGeom prst="rect">
            <a:avLst/>
          </a:prstGeom>
          <a:solidFill>
            <a:schemeClr val="lt1"/>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6" name="Google Shape;1256;p246"/>
          <p:cNvSpPr txBox="1">
            <a:spLocks noGrp="1"/>
          </p:cNvSpPr>
          <p:nvPr>
            <p:ph type="body" idx="3"/>
          </p:nvPr>
        </p:nvSpPr>
        <p:spPr>
          <a:xfrm>
            <a:off x="12776200" y="7974014"/>
            <a:ext cx="3500438" cy="4041776"/>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Font typeface="Arial"/>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02 (green) layout 05">
  <p:cSld name="Section 02 (green) layout 05">
    <p:spTree>
      <p:nvGrpSpPr>
        <p:cNvPr id="1" name="Shape 1257"/>
        <p:cNvGrpSpPr/>
        <p:nvPr/>
      </p:nvGrpSpPr>
      <p:grpSpPr>
        <a:xfrm>
          <a:off x="0" y="0"/>
          <a:ext cx="0" cy="0"/>
          <a:chOff x="0" y="0"/>
          <a:chExt cx="0" cy="0"/>
        </a:xfrm>
      </p:grpSpPr>
      <p:sp>
        <p:nvSpPr>
          <p:cNvPr id="1258" name="Google Shape;1258;p247"/>
          <p:cNvSpPr/>
          <p:nvPr/>
        </p:nvSpPr>
        <p:spPr>
          <a:xfrm>
            <a:off x="0" y="869797"/>
            <a:ext cx="24409478" cy="12846206"/>
          </a:xfrm>
          <a:prstGeom prst="rect">
            <a:avLst/>
          </a:prstGeom>
          <a:solidFill>
            <a:srgbClr val="FAFAFA"/>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9" name="Google Shape;1259;p247"/>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60" name="Google Shape;1260;p247"/>
          <p:cNvCxnSpPr/>
          <p:nvPr/>
        </p:nvCxnSpPr>
        <p:spPr>
          <a:xfrm>
            <a:off x="906462" y="1524000"/>
            <a:ext cx="22557001" cy="0"/>
          </a:xfrm>
          <a:prstGeom prst="straightConnector1">
            <a:avLst/>
          </a:prstGeom>
          <a:noFill/>
          <a:ln w="9525" cap="flat" cmpd="sng">
            <a:solidFill>
              <a:schemeClr val="accent1"/>
            </a:solidFill>
            <a:prstDash val="solid"/>
            <a:miter lim="800000"/>
            <a:headEnd type="none" w="sm" len="sm"/>
            <a:tailEnd type="none" w="sm" len="sm"/>
          </a:ln>
        </p:spPr>
      </p:cxnSp>
      <p:sp>
        <p:nvSpPr>
          <p:cNvPr id="1261" name="Google Shape;1261;p247"/>
          <p:cNvSpPr txBox="1">
            <a:spLocks noGrp="1"/>
          </p:cNvSpPr>
          <p:nvPr>
            <p:ph type="title"/>
          </p:nvPr>
        </p:nvSpPr>
        <p:spPr>
          <a:xfrm>
            <a:off x="931865" y="404041"/>
            <a:ext cx="22528201"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1262" name="Google Shape;1262;p247"/>
          <p:cNvSpPr/>
          <p:nvPr/>
        </p:nvSpPr>
        <p:spPr>
          <a:xfrm>
            <a:off x="23097745" y="12546421"/>
            <a:ext cx="1311735" cy="510362"/>
          </a:xfrm>
          <a:prstGeom prst="rect">
            <a:avLst/>
          </a:prstGeom>
          <a:solidFill>
            <a:srgbClr val="7AC79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3" name="Google Shape;1263;p247"/>
          <p:cNvSpPr txBox="1"/>
          <p:nvPr/>
        </p:nvSpPr>
        <p:spPr>
          <a:xfrm>
            <a:off x="23280623" y="12546421"/>
            <a:ext cx="578835"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1264" name="Google Shape;1264;p247"/>
          <p:cNvSpPr txBox="1">
            <a:spLocks noGrp="1"/>
          </p:cNvSpPr>
          <p:nvPr>
            <p:ph type="body" idx="1"/>
          </p:nvPr>
        </p:nvSpPr>
        <p:spPr>
          <a:xfrm>
            <a:off x="941979" y="3184421"/>
            <a:ext cx="9272539"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1265" name="Google Shape;1265;p247"/>
          <p:cNvSpPr txBox="1">
            <a:spLocks noGrp="1"/>
          </p:cNvSpPr>
          <p:nvPr>
            <p:ph type="body" idx="2"/>
          </p:nvPr>
        </p:nvSpPr>
        <p:spPr>
          <a:xfrm>
            <a:off x="11218128" y="3184421"/>
            <a:ext cx="12241938"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1266" name="Google Shape;1266;p247"/>
          <p:cNvSpPr/>
          <p:nvPr/>
        </p:nvSpPr>
        <p:spPr>
          <a:xfrm>
            <a:off x="1023601" y="4747331"/>
            <a:ext cx="9190917" cy="7312298"/>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7" name="Google Shape;1267;p247"/>
          <p:cNvSpPr/>
          <p:nvPr/>
        </p:nvSpPr>
        <p:spPr>
          <a:xfrm>
            <a:off x="11218128" y="4747330"/>
            <a:ext cx="12241938" cy="7312296"/>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02 (green) layout 06">
  <p:cSld name="Section 02 (green) layout 06">
    <p:spTree>
      <p:nvGrpSpPr>
        <p:cNvPr id="1" name="Shape 1268"/>
        <p:cNvGrpSpPr/>
        <p:nvPr/>
      </p:nvGrpSpPr>
      <p:grpSpPr>
        <a:xfrm>
          <a:off x="0" y="0"/>
          <a:ext cx="0" cy="0"/>
          <a:chOff x="0" y="0"/>
          <a:chExt cx="0" cy="0"/>
        </a:xfrm>
      </p:grpSpPr>
      <p:sp>
        <p:nvSpPr>
          <p:cNvPr id="1269" name="Google Shape;1269;p248"/>
          <p:cNvSpPr/>
          <p:nvPr/>
        </p:nvSpPr>
        <p:spPr>
          <a:xfrm>
            <a:off x="0" y="869797"/>
            <a:ext cx="24409478" cy="12846206"/>
          </a:xfrm>
          <a:prstGeom prst="rect">
            <a:avLst/>
          </a:prstGeom>
          <a:solidFill>
            <a:srgbClr val="FAFAFA"/>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0" name="Google Shape;1270;p248"/>
          <p:cNvSpPr/>
          <p:nvPr/>
        </p:nvSpPr>
        <p:spPr>
          <a:xfrm>
            <a:off x="0" y="-894"/>
            <a:ext cx="24387175" cy="2320348"/>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71" name="Google Shape;1271;p248"/>
          <p:cNvCxnSpPr/>
          <p:nvPr/>
        </p:nvCxnSpPr>
        <p:spPr>
          <a:xfrm>
            <a:off x="906462" y="1524000"/>
            <a:ext cx="22557001" cy="0"/>
          </a:xfrm>
          <a:prstGeom prst="straightConnector1">
            <a:avLst/>
          </a:prstGeom>
          <a:noFill/>
          <a:ln w="9525" cap="flat" cmpd="sng">
            <a:solidFill>
              <a:schemeClr val="accent1"/>
            </a:solidFill>
            <a:prstDash val="solid"/>
            <a:miter lim="800000"/>
            <a:headEnd type="none" w="sm" len="sm"/>
            <a:tailEnd type="none" w="sm" len="sm"/>
          </a:ln>
        </p:spPr>
      </p:cxnSp>
      <p:sp>
        <p:nvSpPr>
          <p:cNvPr id="1272" name="Google Shape;1272;p248"/>
          <p:cNvSpPr txBox="1">
            <a:spLocks noGrp="1"/>
          </p:cNvSpPr>
          <p:nvPr>
            <p:ph type="title"/>
          </p:nvPr>
        </p:nvSpPr>
        <p:spPr>
          <a:xfrm>
            <a:off x="931865" y="404041"/>
            <a:ext cx="22528201" cy="1469322"/>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4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3600"/>
            </a:lvl2pPr>
            <a:lvl3pPr lvl="2" algn="l">
              <a:lnSpc>
                <a:spcPct val="100000"/>
              </a:lnSpc>
              <a:spcBef>
                <a:spcPts val="0"/>
              </a:spcBef>
              <a:spcAft>
                <a:spcPts val="0"/>
              </a:spcAft>
              <a:buSzPts val="1400"/>
              <a:buNone/>
              <a:defRPr sz="3600"/>
            </a:lvl3pPr>
            <a:lvl4pPr lvl="3" algn="l">
              <a:lnSpc>
                <a:spcPct val="100000"/>
              </a:lnSpc>
              <a:spcBef>
                <a:spcPts val="0"/>
              </a:spcBef>
              <a:spcAft>
                <a:spcPts val="0"/>
              </a:spcAft>
              <a:buSzPts val="1400"/>
              <a:buNone/>
              <a:defRPr sz="3600"/>
            </a:lvl4pPr>
            <a:lvl5pPr lvl="4" algn="l">
              <a:lnSpc>
                <a:spcPct val="100000"/>
              </a:lnSpc>
              <a:spcBef>
                <a:spcPts val="0"/>
              </a:spcBef>
              <a:spcAft>
                <a:spcPts val="0"/>
              </a:spcAft>
              <a:buSzPts val="1400"/>
              <a:buNone/>
              <a:defRPr sz="3600"/>
            </a:lvl5pPr>
            <a:lvl6pPr lvl="5" algn="l">
              <a:lnSpc>
                <a:spcPct val="100000"/>
              </a:lnSpc>
              <a:spcBef>
                <a:spcPts val="0"/>
              </a:spcBef>
              <a:spcAft>
                <a:spcPts val="0"/>
              </a:spcAft>
              <a:buSzPts val="1400"/>
              <a:buNone/>
              <a:defRPr sz="3600"/>
            </a:lvl6pPr>
            <a:lvl7pPr lvl="6" algn="l">
              <a:lnSpc>
                <a:spcPct val="100000"/>
              </a:lnSpc>
              <a:spcBef>
                <a:spcPts val="0"/>
              </a:spcBef>
              <a:spcAft>
                <a:spcPts val="0"/>
              </a:spcAft>
              <a:buSzPts val="1400"/>
              <a:buNone/>
              <a:defRPr sz="3600"/>
            </a:lvl7pPr>
            <a:lvl8pPr lvl="7" algn="l">
              <a:lnSpc>
                <a:spcPct val="100000"/>
              </a:lnSpc>
              <a:spcBef>
                <a:spcPts val="0"/>
              </a:spcBef>
              <a:spcAft>
                <a:spcPts val="0"/>
              </a:spcAft>
              <a:buSzPts val="1400"/>
              <a:buNone/>
              <a:defRPr sz="3600"/>
            </a:lvl8pPr>
            <a:lvl9pPr lvl="8" algn="l">
              <a:lnSpc>
                <a:spcPct val="100000"/>
              </a:lnSpc>
              <a:spcBef>
                <a:spcPts val="0"/>
              </a:spcBef>
              <a:spcAft>
                <a:spcPts val="0"/>
              </a:spcAft>
              <a:buSzPts val="1400"/>
              <a:buNone/>
              <a:defRPr sz="3600"/>
            </a:lvl9pPr>
          </a:lstStyle>
          <a:p>
            <a:endParaRPr/>
          </a:p>
        </p:txBody>
      </p:sp>
      <p:sp>
        <p:nvSpPr>
          <p:cNvPr id="1273" name="Google Shape;1273;p248"/>
          <p:cNvSpPr/>
          <p:nvPr/>
        </p:nvSpPr>
        <p:spPr>
          <a:xfrm>
            <a:off x="23097745" y="12546421"/>
            <a:ext cx="1311735" cy="510362"/>
          </a:xfrm>
          <a:prstGeom prst="rect">
            <a:avLst/>
          </a:prstGeom>
          <a:solidFill>
            <a:srgbClr val="7AC79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4" name="Google Shape;1274;p248"/>
          <p:cNvSpPr txBox="1"/>
          <p:nvPr/>
        </p:nvSpPr>
        <p:spPr>
          <a:xfrm>
            <a:off x="23280623" y="12546421"/>
            <a:ext cx="578835"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2000" b="1" i="0" u="none" strike="noStrike" cap="none">
                <a:solidFill>
                  <a:srgbClr val="201F4B"/>
                </a:solidFill>
                <a:latin typeface="Arial"/>
                <a:ea typeface="Arial"/>
                <a:cs typeface="Arial"/>
                <a:sym typeface="Arial"/>
              </a:rPr>
              <a:t>‹#›</a:t>
            </a:fld>
            <a:endParaRPr sz="2000" b="1" i="0" u="none" strike="noStrike" cap="none">
              <a:solidFill>
                <a:srgbClr val="201F4B"/>
              </a:solidFill>
              <a:latin typeface="Arial"/>
              <a:ea typeface="Arial"/>
              <a:cs typeface="Arial"/>
              <a:sym typeface="Arial"/>
            </a:endParaRPr>
          </a:p>
        </p:txBody>
      </p:sp>
      <p:sp>
        <p:nvSpPr>
          <p:cNvPr id="1275" name="Google Shape;1275;p248"/>
          <p:cNvSpPr txBox="1">
            <a:spLocks noGrp="1"/>
          </p:cNvSpPr>
          <p:nvPr>
            <p:ph type="body" idx="1"/>
          </p:nvPr>
        </p:nvSpPr>
        <p:spPr>
          <a:xfrm>
            <a:off x="3234722" y="3184421"/>
            <a:ext cx="17381157" cy="122555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600"/>
              <a:buNone/>
              <a:defRPr sz="3200"/>
            </a:lvl1pPr>
            <a:lvl2pPr marL="914400" lvl="1" indent="-520700" algn="l">
              <a:lnSpc>
                <a:spcPct val="114000"/>
              </a:lnSpc>
              <a:spcBef>
                <a:spcPts val="0"/>
              </a:spcBef>
              <a:spcAft>
                <a:spcPts val="0"/>
              </a:spcAft>
              <a:buSzPts val="4600"/>
              <a:buChar char="•"/>
              <a:defRPr sz="3200"/>
            </a:lvl2pPr>
            <a:lvl3pPr marL="1371600" lvl="2" indent="-482600" algn="l">
              <a:lnSpc>
                <a:spcPct val="114000"/>
              </a:lnSpc>
              <a:spcBef>
                <a:spcPts val="0"/>
              </a:spcBef>
              <a:spcAft>
                <a:spcPts val="0"/>
              </a:spcAft>
              <a:buSzPts val="4000"/>
              <a:buChar char="o"/>
              <a:defRPr sz="3200"/>
            </a:lvl3pPr>
            <a:lvl4pPr marL="1828800" lvl="3" indent="-381000" algn="l">
              <a:lnSpc>
                <a:spcPct val="114000"/>
              </a:lnSpc>
              <a:spcBef>
                <a:spcPts val="0"/>
              </a:spcBef>
              <a:spcAft>
                <a:spcPts val="0"/>
              </a:spcAft>
              <a:buSzPts val="2400"/>
              <a:buChar char="⦿"/>
              <a:defRPr sz="3200"/>
            </a:lvl4pPr>
            <a:lvl5pPr marL="2286000" lvl="4" indent="-520700" algn="l">
              <a:lnSpc>
                <a:spcPct val="114000"/>
              </a:lnSpc>
              <a:spcBef>
                <a:spcPts val="0"/>
              </a:spcBef>
              <a:spcAft>
                <a:spcPts val="0"/>
              </a:spcAft>
              <a:buSzPts val="4600"/>
              <a:buChar char="•"/>
              <a:defRPr sz="3200"/>
            </a:lvl5pPr>
            <a:lvl6pPr marL="2743200" lvl="5" indent="-400050" algn="l">
              <a:lnSpc>
                <a:spcPct val="90000"/>
              </a:lnSpc>
              <a:spcBef>
                <a:spcPts val="700"/>
              </a:spcBef>
              <a:spcAft>
                <a:spcPts val="0"/>
              </a:spcAft>
              <a:buSzPts val="2700"/>
              <a:buChar char="•"/>
              <a:defRPr/>
            </a:lvl6pPr>
            <a:lvl7pPr marL="3200400" lvl="6" indent="-400050" algn="l">
              <a:lnSpc>
                <a:spcPct val="90000"/>
              </a:lnSpc>
              <a:spcBef>
                <a:spcPts val="700"/>
              </a:spcBef>
              <a:spcAft>
                <a:spcPts val="0"/>
              </a:spcAft>
              <a:buSzPts val="2700"/>
              <a:buChar char="•"/>
              <a:defRPr/>
            </a:lvl7pPr>
            <a:lvl8pPr marL="3657600" lvl="7" indent="-400050" algn="l">
              <a:lnSpc>
                <a:spcPct val="90000"/>
              </a:lnSpc>
              <a:spcBef>
                <a:spcPts val="700"/>
              </a:spcBef>
              <a:spcAft>
                <a:spcPts val="0"/>
              </a:spcAft>
              <a:buSzPts val="2700"/>
              <a:buChar char="•"/>
              <a:defRPr/>
            </a:lvl8pPr>
            <a:lvl9pPr marL="4114800" lvl="8" indent="-400050" algn="l">
              <a:lnSpc>
                <a:spcPct val="90000"/>
              </a:lnSpc>
              <a:spcBef>
                <a:spcPts val="700"/>
              </a:spcBef>
              <a:spcAft>
                <a:spcPts val="0"/>
              </a:spcAft>
              <a:buSzPts val="2700"/>
              <a:buChar char="•"/>
              <a:defRPr/>
            </a:lvl9pPr>
          </a:lstStyle>
          <a:p>
            <a:endParaRPr/>
          </a:p>
        </p:txBody>
      </p:sp>
      <p:sp>
        <p:nvSpPr>
          <p:cNvPr id="1276" name="Google Shape;1276;p248"/>
          <p:cNvSpPr/>
          <p:nvPr/>
        </p:nvSpPr>
        <p:spPr>
          <a:xfrm>
            <a:off x="3234722" y="4409970"/>
            <a:ext cx="17381157" cy="8103396"/>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Full Span">
  <p:cSld name="One Column Full Span">
    <p:spTree>
      <p:nvGrpSpPr>
        <p:cNvPr id="1" name="Shape 37"/>
        <p:cNvGrpSpPr/>
        <p:nvPr/>
      </p:nvGrpSpPr>
      <p:grpSpPr>
        <a:xfrm>
          <a:off x="0" y="0"/>
          <a:ext cx="0" cy="0"/>
          <a:chOff x="0" y="0"/>
          <a:chExt cx="0" cy="0"/>
        </a:xfrm>
      </p:grpSpPr>
      <p:sp>
        <p:nvSpPr>
          <p:cNvPr id="38" name="Google Shape;38;p82"/>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82"/>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0" name="Google Shape;40;p82"/>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41" name="Google Shape;41;p82"/>
          <p:cNvSpPr txBox="1">
            <a:spLocks noGrp="1"/>
          </p:cNvSpPr>
          <p:nvPr>
            <p:ph type="body" idx="1"/>
          </p:nvPr>
        </p:nvSpPr>
        <p:spPr>
          <a:xfrm>
            <a:off x="927847" y="2525900"/>
            <a:ext cx="22532227" cy="9959788"/>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Half Span">
  <p:cSld name="One Column Half Span">
    <p:spTree>
      <p:nvGrpSpPr>
        <p:cNvPr id="1" name="Shape 42"/>
        <p:cNvGrpSpPr/>
        <p:nvPr/>
      </p:nvGrpSpPr>
      <p:grpSpPr>
        <a:xfrm>
          <a:off x="0" y="0"/>
          <a:ext cx="0" cy="0"/>
          <a:chOff x="0" y="0"/>
          <a:chExt cx="0" cy="0"/>
        </a:xfrm>
      </p:grpSpPr>
      <p:sp>
        <p:nvSpPr>
          <p:cNvPr id="43" name="Google Shape;43;p83"/>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4" name="Google Shape;44;p83"/>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45" name="Google Shape;45;p83"/>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83"/>
          <p:cNvSpPr txBox="1">
            <a:spLocks noGrp="1"/>
          </p:cNvSpPr>
          <p:nvPr>
            <p:ph type="body" idx="1"/>
          </p:nvPr>
        </p:nvSpPr>
        <p:spPr>
          <a:xfrm>
            <a:off x="927848" y="2525900"/>
            <a:ext cx="10945066" cy="9959788"/>
          </a:xfrm>
          <a:prstGeom prst="rect">
            <a:avLst/>
          </a:prstGeom>
          <a:noFill/>
          <a:ln>
            <a:noFill/>
          </a:ln>
        </p:spPr>
        <p:txBody>
          <a:bodyPr spcFirstLastPara="1" wrap="square" lIns="0" tIns="0" rIns="0" bIns="0" anchor="t" anchorCtr="0">
            <a:noAutofit/>
          </a:bodyPr>
          <a:lstStyle>
            <a:lvl1pPr marL="457200" lvl="0" indent="-342900" algn="l">
              <a:lnSpc>
                <a:spcPct val="300000"/>
              </a:lnSpc>
              <a:spcBef>
                <a:spcPts val="2400"/>
              </a:spcBef>
              <a:spcAft>
                <a:spcPts val="0"/>
              </a:spcAft>
              <a:buClr>
                <a:schemeClr val="dk1"/>
              </a:buClr>
              <a:buSzPts val="1800"/>
              <a:buChar char="⦿"/>
              <a:defRPr/>
            </a:lvl1pPr>
            <a:lvl2pPr marL="914400" lvl="1" indent="-360044" algn="l">
              <a:lnSpc>
                <a:spcPct val="300000"/>
              </a:lnSpc>
              <a:spcBef>
                <a:spcPts val="2400"/>
              </a:spcBef>
              <a:spcAft>
                <a:spcPts val="0"/>
              </a:spcAft>
              <a:buClr>
                <a:schemeClr val="dk1"/>
              </a:buClr>
              <a:buSzPts val="2070"/>
              <a:buChar char="•"/>
              <a:defRPr/>
            </a:lvl2pPr>
            <a:lvl3pPr marL="1371600" lvl="2" indent="-342900" algn="l">
              <a:lnSpc>
                <a:spcPct val="300000"/>
              </a:lnSpc>
              <a:spcBef>
                <a:spcPts val="2400"/>
              </a:spcBef>
              <a:spcAft>
                <a:spcPts val="0"/>
              </a:spcAft>
              <a:buClr>
                <a:schemeClr val="dk1"/>
              </a:buClr>
              <a:buSzPts val="1800"/>
              <a:buChar char="o"/>
              <a:defRPr/>
            </a:lvl3pPr>
            <a:lvl4pPr marL="1828800" lvl="3" indent="-342900" algn="l">
              <a:lnSpc>
                <a:spcPct val="300000"/>
              </a:lnSpc>
              <a:spcBef>
                <a:spcPts val="2400"/>
              </a:spcBef>
              <a:spcAft>
                <a:spcPts val="0"/>
              </a:spcAft>
              <a:buClr>
                <a:schemeClr val="dk1"/>
              </a:buClr>
              <a:buSzPts val="1800"/>
              <a:buChar char="⦿"/>
              <a:defRPr/>
            </a:lvl4pPr>
            <a:lvl5pPr marL="2286000" lvl="4" indent="-360045" algn="l">
              <a:lnSpc>
                <a:spcPct val="300000"/>
              </a:lnSpc>
              <a:spcBef>
                <a:spcPts val="2400"/>
              </a:spcBef>
              <a:spcAft>
                <a:spcPts val="0"/>
              </a:spcAft>
              <a:buClr>
                <a:schemeClr val="dk1"/>
              </a:buClr>
              <a:buSzPts val="2070"/>
              <a:buChar char="•"/>
              <a:defRPr/>
            </a:lvl5pPr>
            <a:lvl6pPr marL="2743200" lvl="5" indent="-342900" algn="l">
              <a:lnSpc>
                <a:spcPct val="90000"/>
              </a:lnSpc>
              <a:spcBef>
                <a:spcPts val="743"/>
              </a:spcBef>
              <a:spcAft>
                <a:spcPts val="0"/>
              </a:spcAft>
              <a:buClr>
                <a:schemeClr val="dk1"/>
              </a:buClr>
              <a:buSzPts val="1800"/>
              <a:buChar char="•"/>
              <a:defRPr/>
            </a:lvl6pPr>
            <a:lvl7pPr marL="3200400" lvl="6" indent="-342900" algn="l">
              <a:lnSpc>
                <a:spcPct val="90000"/>
              </a:lnSpc>
              <a:spcBef>
                <a:spcPts val="743"/>
              </a:spcBef>
              <a:spcAft>
                <a:spcPts val="0"/>
              </a:spcAft>
              <a:buClr>
                <a:schemeClr val="dk1"/>
              </a:buClr>
              <a:buSzPts val="1800"/>
              <a:buChar char="•"/>
              <a:defRPr/>
            </a:lvl7pPr>
            <a:lvl8pPr marL="3657600" lvl="7" indent="-342900" algn="l">
              <a:lnSpc>
                <a:spcPct val="90000"/>
              </a:lnSpc>
              <a:spcBef>
                <a:spcPts val="743"/>
              </a:spcBef>
              <a:spcAft>
                <a:spcPts val="0"/>
              </a:spcAft>
              <a:buClr>
                <a:schemeClr val="dk1"/>
              </a:buClr>
              <a:buSzPts val="1800"/>
              <a:buChar char="•"/>
              <a:defRPr/>
            </a:lvl8pPr>
            <a:lvl9pPr marL="4114800" lvl="8" indent="-342900" algn="l">
              <a:lnSpc>
                <a:spcPct val="90000"/>
              </a:lnSpc>
              <a:spcBef>
                <a:spcPts val="74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Google Shape;48;p84"/>
          <p:cNvSpPr txBox="1">
            <a:spLocks noGrp="1"/>
          </p:cNvSpPr>
          <p:nvPr>
            <p:ph type="title"/>
          </p:nvPr>
        </p:nvSpPr>
        <p:spPr>
          <a:xfrm>
            <a:off x="906465" y="764386"/>
            <a:ext cx="22556787" cy="75961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9" name="Google Shape;49;p84"/>
          <p:cNvCxnSpPr/>
          <p:nvPr/>
        </p:nvCxnSpPr>
        <p:spPr>
          <a:xfrm>
            <a:off x="906462"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50" name="Google Shape;50;p84"/>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51"/>
        <p:cNvGrpSpPr/>
        <p:nvPr/>
      </p:nvGrpSpPr>
      <p:grpSpPr>
        <a:xfrm>
          <a:off x="0" y="0"/>
          <a:ext cx="0" cy="0"/>
          <a:chOff x="0" y="0"/>
          <a:chExt cx="0" cy="0"/>
        </a:xfrm>
      </p:grpSpPr>
      <p:sp>
        <p:nvSpPr>
          <p:cNvPr id="52" name="Google Shape;52;p85"/>
          <p:cNvSpPr txBox="1">
            <a:spLocks noGrp="1"/>
          </p:cNvSpPr>
          <p:nvPr>
            <p:ph type="title"/>
          </p:nvPr>
        </p:nvSpPr>
        <p:spPr>
          <a:xfrm>
            <a:off x="906464" y="3622875"/>
            <a:ext cx="22556789" cy="36828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6000"/>
              <a:buFont typeface="Arial"/>
              <a:buNone/>
              <a:defRPr sz="6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5"/>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86"/>
          <p:cNvSpPr txBox="1">
            <a:spLocks noGrp="1"/>
          </p:cNvSpPr>
          <p:nvPr>
            <p:ph type="body" idx="1"/>
          </p:nvPr>
        </p:nvSpPr>
        <p:spPr>
          <a:xfrm>
            <a:off x="926341" y="11025280"/>
            <a:ext cx="22536907" cy="1460407"/>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400"/>
              </a:spcBef>
              <a:spcAft>
                <a:spcPts val="0"/>
              </a:spcAft>
              <a:buClr>
                <a:srgbClr val="8B8A9C"/>
              </a:buClr>
              <a:buSzPts val="3000"/>
              <a:buNone/>
              <a:defRPr sz="3000">
                <a:solidFill>
                  <a:srgbClr val="8B8A9C"/>
                </a:solidFill>
              </a:defRPr>
            </a:lvl1pPr>
            <a:lvl2pPr marL="914400" lvl="1" indent="-228600" algn="l">
              <a:lnSpc>
                <a:spcPct val="181573"/>
              </a:lnSpc>
              <a:spcBef>
                <a:spcPts val="2400"/>
              </a:spcBef>
              <a:spcAft>
                <a:spcPts val="0"/>
              </a:spcAft>
              <a:buClr>
                <a:srgbClr val="8B8A9C"/>
              </a:buClr>
              <a:buSzPts val="3420"/>
              <a:buNone/>
              <a:defRPr sz="2974">
                <a:solidFill>
                  <a:srgbClr val="8B8A9C"/>
                </a:solidFill>
              </a:defRPr>
            </a:lvl2pPr>
            <a:lvl3pPr marL="1371600" lvl="2" indent="-228600" algn="l">
              <a:lnSpc>
                <a:spcPct val="201718"/>
              </a:lnSpc>
              <a:spcBef>
                <a:spcPts val="2400"/>
              </a:spcBef>
              <a:spcAft>
                <a:spcPts val="0"/>
              </a:spcAft>
              <a:buClr>
                <a:srgbClr val="8B8A9C"/>
              </a:buClr>
              <a:buSzPts val="2677"/>
              <a:buNone/>
              <a:defRPr sz="2677">
                <a:solidFill>
                  <a:srgbClr val="8B8A9C"/>
                </a:solidFill>
              </a:defRPr>
            </a:lvl3pPr>
            <a:lvl4pPr marL="1828800" lvl="3" indent="-228600" algn="l">
              <a:lnSpc>
                <a:spcPct val="226795"/>
              </a:lnSpc>
              <a:spcBef>
                <a:spcPts val="2400"/>
              </a:spcBef>
              <a:spcAft>
                <a:spcPts val="0"/>
              </a:spcAft>
              <a:buClr>
                <a:srgbClr val="8B8A9C"/>
              </a:buClr>
              <a:buSzPts val="2381"/>
              <a:buNone/>
              <a:defRPr sz="2381">
                <a:solidFill>
                  <a:srgbClr val="8B8A9C"/>
                </a:solidFill>
              </a:defRPr>
            </a:lvl4pPr>
            <a:lvl5pPr marL="2286000" lvl="4" indent="-228600" algn="l">
              <a:lnSpc>
                <a:spcPct val="226795"/>
              </a:lnSpc>
              <a:spcBef>
                <a:spcPts val="2400"/>
              </a:spcBef>
              <a:spcAft>
                <a:spcPts val="0"/>
              </a:spcAft>
              <a:buClr>
                <a:srgbClr val="8B8A9C"/>
              </a:buClr>
              <a:buSzPts val="2738"/>
              <a:buNone/>
              <a:defRPr sz="2381">
                <a:solidFill>
                  <a:srgbClr val="8B8A9C"/>
                </a:solidFill>
              </a:defRPr>
            </a:lvl5pPr>
            <a:lvl6pPr marL="2743200" lvl="5" indent="-228600" algn="l">
              <a:lnSpc>
                <a:spcPct val="90000"/>
              </a:lnSpc>
              <a:spcBef>
                <a:spcPts val="743"/>
              </a:spcBef>
              <a:spcAft>
                <a:spcPts val="0"/>
              </a:spcAft>
              <a:buClr>
                <a:srgbClr val="8B8A9C"/>
              </a:buClr>
              <a:buSzPts val="2381"/>
              <a:buNone/>
              <a:defRPr sz="2381">
                <a:solidFill>
                  <a:srgbClr val="8B8A9C"/>
                </a:solidFill>
              </a:defRPr>
            </a:lvl6pPr>
            <a:lvl7pPr marL="3200400" lvl="6" indent="-228600" algn="l">
              <a:lnSpc>
                <a:spcPct val="90000"/>
              </a:lnSpc>
              <a:spcBef>
                <a:spcPts val="743"/>
              </a:spcBef>
              <a:spcAft>
                <a:spcPts val="0"/>
              </a:spcAft>
              <a:buClr>
                <a:srgbClr val="8B8A9C"/>
              </a:buClr>
              <a:buSzPts val="2381"/>
              <a:buNone/>
              <a:defRPr sz="2381">
                <a:solidFill>
                  <a:srgbClr val="8B8A9C"/>
                </a:solidFill>
              </a:defRPr>
            </a:lvl7pPr>
            <a:lvl8pPr marL="3657600" lvl="7" indent="-228600" algn="l">
              <a:lnSpc>
                <a:spcPct val="90000"/>
              </a:lnSpc>
              <a:spcBef>
                <a:spcPts val="743"/>
              </a:spcBef>
              <a:spcAft>
                <a:spcPts val="0"/>
              </a:spcAft>
              <a:buClr>
                <a:srgbClr val="8B8A9C"/>
              </a:buClr>
              <a:buSzPts val="2381"/>
              <a:buNone/>
              <a:defRPr sz="2381">
                <a:solidFill>
                  <a:srgbClr val="8B8A9C"/>
                </a:solidFill>
              </a:defRPr>
            </a:lvl8pPr>
            <a:lvl9pPr marL="4114800" lvl="8" indent="-228600" algn="l">
              <a:lnSpc>
                <a:spcPct val="90000"/>
              </a:lnSpc>
              <a:spcBef>
                <a:spcPts val="743"/>
              </a:spcBef>
              <a:spcAft>
                <a:spcPts val="0"/>
              </a:spcAft>
              <a:buClr>
                <a:srgbClr val="8B8A9C"/>
              </a:buClr>
              <a:buSzPts val="2381"/>
              <a:buNone/>
              <a:defRPr sz="2381">
                <a:solidFill>
                  <a:srgbClr val="8B8A9C"/>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931866" y="761746"/>
            <a:ext cx="22528210" cy="452692"/>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929910" y="2518142"/>
            <a:ext cx="22530166" cy="8355095"/>
          </a:xfrm>
          <a:prstGeom prst="rect">
            <a:avLst/>
          </a:prstGeom>
          <a:noFill/>
          <a:ln>
            <a:noFill/>
          </a:ln>
        </p:spPr>
        <p:txBody>
          <a:bodyPr spcFirstLastPara="1" wrap="square" lIns="0" tIns="0" rIns="0" bIns="0" anchor="t" anchorCtr="0">
            <a:noAutofit/>
          </a:bodyPr>
          <a:lstStyle>
            <a:lvl1pPr marL="457200" marR="0" lvl="0" indent="-508000" algn="l" rtl="0">
              <a:lnSpc>
                <a:spcPct val="122727"/>
              </a:lnSpc>
              <a:spcBef>
                <a:spcPts val="2400"/>
              </a:spcBef>
              <a:spcAft>
                <a:spcPts val="0"/>
              </a:spcAft>
              <a:buClr>
                <a:schemeClr val="dk1"/>
              </a:buClr>
              <a:buSzPts val="4400"/>
              <a:buFont typeface="Noto Sans Symbols"/>
              <a:buChar char="⦿"/>
              <a:defRPr sz="4400" b="0" i="0" u="none" strike="noStrike" cap="none">
                <a:solidFill>
                  <a:schemeClr val="dk1"/>
                </a:solidFill>
                <a:latin typeface="Arial"/>
                <a:ea typeface="Arial"/>
                <a:cs typeface="Arial"/>
                <a:sym typeface="Arial"/>
              </a:defRPr>
            </a:lvl1pPr>
            <a:lvl2pPr marL="914400" marR="0" lvl="1" indent="-520700" algn="l" rtl="0">
              <a:lnSpc>
                <a:spcPct val="135000"/>
              </a:lnSpc>
              <a:spcBef>
                <a:spcPts val="2400"/>
              </a:spcBef>
              <a:spcAft>
                <a:spcPts val="0"/>
              </a:spcAft>
              <a:buClr>
                <a:schemeClr val="dk1"/>
              </a:buClr>
              <a:buSzPts val="4600"/>
              <a:buFont typeface="Arial"/>
              <a:buChar char="•"/>
              <a:defRPr sz="4000" b="0" i="0" u="none" strike="noStrike" cap="none">
                <a:solidFill>
                  <a:schemeClr val="dk1"/>
                </a:solidFill>
                <a:latin typeface="Arial"/>
                <a:ea typeface="Arial"/>
                <a:cs typeface="Arial"/>
                <a:sym typeface="Arial"/>
              </a:defRPr>
            </a:lvl2pPr>
            <a:lvl3pPr marL="1371600" marR="0" lvl="2" indent="-482600" algn="l" rtl="0">
              <a:lnSpc>
                <a:spcPct val="135000"/>
              </a:lnSpc>
              <a:spcBef>
                <a:spcPts val="2400"/>
              </a:spcBef>
              <a:spcAft>
                <a:spcPts val="0"/>
              </a:spcAft>
              <a:buClr>
                <a:schemeClr val="dk1"/>
              </a:buClr>
              <a:buSzPts val="4000"/>
              <a:buFont typeface="Courier New"/>
              <a:buChar char="o"/>
              <a:defRPr sz="4000" b="0" i="0" u="none" strike="noStrike" cap="none">
                <a:solidFill>
                  <a:schemeClr val="dk1"/>
                </a:solidFill>
                <a:latin typeface="Arial"/>
                <a:ea typeface="Arial"/>
                <a:cs typeface="Arial"/>
                <a:sym typeface="Arial"/>
              </a:defRPr>
            </a:lvl3pPr>
            <a:lvl4pPr marL="1828800" marR="0" lvl="3" indent="-482600" algn="l" rtl="0">
              <a:lnSpc>
                <a:spcPct val="135000"/>
              </a:lnSpc>
              <a:spcBef>
                <a:spcPts val="2400"/>
              </a:spcBef>
              <a:spcAft>
                <a:spcPts val="0"/>
              </a:spcAft>
              <a:buClr>
                <a:schemeClr val="dk1"/>
              </a:buClr>
              <a:buSzPts val="4000"/>
              <a:buFont typeface="Noto Sans Symbols"/>
              <a:buChar char="⦿"/>
              <a:defRPr sz="4000" b="0" i="0" u="none" strike="noStrike" cap="none">
                <a:solidFill>
                  <a:schemeClr val="dk1"/>
                </a:solidFill>
                <a:latin typeface="Arial"/>
                <a:ea typeface="Arial"/>
                <a:cs typeface="Arial"/>
                <a:sym typeface="Arial"/>
              </a:defRPr>
            </a:lvl4pPr>
            <a:lvl5pPr marL="2286000" marR="0" lvl="4" indent="-520700" algn="l" rtl="0">
              <a:lnSpc>
                <a:spcPct val="135000"/>
              </a:lnSpc>
              <a:spcBef>
                <a:spcPts val="2400"/>
              </a:spcBef>
              <a:spcAft>
                <a:spcPts val="0"/>
              </a:spcAft>
              <a:buClr>
                <a:schemeClr val="dk1"/>
              </a:buClr>
              <a:buSzPts val="4600"/>
              <a:buFont typeface="Arial"/>
              <a:buChar char="•"/>
              <a:defRPr sz="4000" b="0" i="0" u="none" strike="noStrike" cap="none">
                <a:solidFill>
                  <a:schemeClr val="dk1"/>
                </a:solidFill>
                <a:latin typeface="Arial"/>
                <a:ea typeface="Arial"/>
                <a:cs typeface="Arial"/>
                <a:sym typeface="Arial"/>
              </a:defRPr>
            </a:lvl5pPr>
            <a:lvl6pPr marL="2743200" marR="0" lvl="5" indent="-398589" algn="l" rtl="0">
              <a:lnSpc>
                <a:spcPct val="90000"/>
              </a:lnSpc>
              <a:spcBef>
                <a:spcPts val="743"/>
              </a:spcBef>
              <a:spcAft>
                <a:spcPts val="0"/>
              </a:spcAft>
              <a:buClr>
                <a:schemeClr val="dk1"/>
              </a:buClr>
              <a:buSzPts val="2677"/>
              <a:buFont typeface="Arial"/>
              <a:buChar char="•"/>
              <a:defRPr sz="2677" b="0" i="0" u="none" strike="noStrike" cap="none">
                <a:solidFill>
                  <a:schemeClr val="dk1"/>
                </a:solidFill>
                <a:latin typeface="Arial"/>
                <a:ea typeface="Arial"/>
                <a:cs typeface="Arial"/>
                <a:sym typeface="Arial"/>
              </a:defRPr>
            </a:lvl6pPr>
            <a:lvl7pPr marL="3200400" marR="0" lvl="6" indent="-398589" algn="l" rtl="0">
              <a:lnSpc>
                <a:spcPct val="90000"/>
              </a:lnSpc>
              <a:spcBef>
                <a:spcPts val="743"/>
              </a:spcBef>
              <a:spcAft>
                <a:spcPts val="0"/>
              </a:spcAft>
              <a:buClr>
                <a:schemeClr val="dk1"/>
              </a:buClr>
              <a:buSzPts val="2677"/>
              <a:buFont typeface="Arial"/>
              <a:buChar char="•"/>
              <a:defRPr sz="2677" b="0" i="0" u="none" strike="noStrike" cap="none">
                <a:solidFill>
                  <a:schemeClr val="dk1"/>
                </a:solidFill>
                <a:latin typeface="Arial"/>
                <a:ea typeface="Arial"/>
                <a:cs typeface="Arial"/>
                <a:sym typeface="Arial"/>
              </a:defRPr>
            </a:lvl7pPr>
            <a:lvl8pPr marL="3657600" marR="0" lvl="7" indent="-398589" algn="l" rtl="0">
              <a:lnSpc>
                <a:spcPct val="90000"/>
              </a:lnSpc>
              <a:spcBef>
                <a:spcPts val="743"/>
              </a:spcBef>
              <a:spcAft>
                <a:spcPts val="0"/>
              </a:spcAft>
              <a:buClr>
                <a:schemeClr val="dk1"/>
              </a:buClr>
              <a:buSzPts val="2677"/>
              <a:buFont typeface="Arial"/>
              <a:buChar char="•"/>
              <a:defRPr sz="2677" b="0" i="0" u="none" strike="noStrike" cap="none">
                <a:solidFill>
                  <a:schemeClr val="dk1"/>
                </a:solidFill>
                <a:latin typeface="Arial"/>
                <a:ea typeface="Arial"/>
                <a:cs typeface="Arial"/>
                <a:sym typeface="Arial"/>
              </a:defRPr>
            </a:lvl8pPr>
            <a:lvl9pPr marL="4114800" marR="0" lvl="8" indent="-398589" algn="l" rtl="0">
              <a:lnSpc>
                <a:spcPct val="90000"/>
              </a:lnSpc>
              <a:spcBef>
                <a:spcPts val="743"/>
              </a:spcBef>
              <a:spcAft>
                <a:spcPts val="0"/>
              </a:spcAft>
              <a:buClr>
                <a:schemeClr val="dk1"/>
              </a:buClr>
              <a:buSzPts val="2677"/>
              <a:buFont typeface="Arial"/>
              <a:buChar char="•"/>
              <a:defRPr sz="2677" b="0" i="0" u="none" strike="noStrike" cap="none">
                <a:solidFill>
                  <a:schemeClr val="dk1"/>
                </a:solidFill>
                <a:latin typeface="Arial"/>
                <a:ea typeface="Arial"/>
                <a:cs typeface="Arial"/>
                <a:sym typeface="Arial"/>
              </a:defRPr>
            </a:lvl9pPr>
          </a:lstStyle>
          <a:p>
            <a:endParaRPr/>
          </a:p>
        </p:txBody>
      </p:sp>
      <p:sp>
        <p:nvSpPr>
          <p:cNvPr id="12" name="Google Shape;12;p36"/>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marR="0" lvl="0" indent="0" algn="r" rtl="0">
              <a:lnSpc>
                <a:spcPct val="133333"/>
              </a:lnSpc>
              <a:spcBef>
                <a:spcPts val="0"/>
              </a:spcBef>
              <a:buNone/>
              <a:defRPr sz="1800" b="0" i="0" u="none" strike="noStrike" cap="none">
                <a:solidFill>
                  <a:schemeClr val="dk1"/>
                </a:solidFill>
                <a:latin typeface="Arial"/>
                <a:ea typeface="Arial"/>
                <a:cs typeface="Arial"/>
                <a:sym typeface="Arial"/>
              </a:defRPr>
            </a:lvl1pPr>
            <a:lvl2pPr marL="0" marR="0" lvl="1" indent="0" algn="r" rtl="0">
              <a:lnSpc>
                <a:spcPct val="133333"/>
              </a:lnSpc>
              <a:spcBef>
                <a:spcPts val="0"/>
              </a:spcBef>
              <a:buNone/>
              <a:defRPr sz="1800" b="0" i="0" u="none" strike="noStrike" cap="none">
                <a:solidFill>
                  <a:schemeClr val="dk1"/>
                </a:solidFill>
                <a:latin typeface="Arial"/>
                <a:ea typeface="Arial"/>
                <a:cs typeface="Arial"/>
                <a:sym typeface="Arial"/>
              </a:defRPr>
            </a:lvl2pPr>
            <a:lvl3pPr marL="0" marR="0" lvl="2" indent="0" algn="r" rtl="0">
              <a:lnSpc>
                <a:spcPct val="133333"/>
              </a:lnSpc>
              <a:spcBef>
                <a:spcPts val="0"/>
              </a:spcBef>
              <a:buNone/>
              <a:defRPr sz="1800" b="0" i="0" u="none" strike="noStrike" cap="none">
                <a:solidFill>
                  <a:schemeClr val="dk1"/>
                </a:solidFill>
                <a:latin typeface="Arial"/>
                <a:ea typeface="Arial"/>
                <a:cs typeface="Arial"/>
                <a:sym typeface="Arial"/>
              </a:defRPr>
            </a:lvl3pPr>
            <a:lvl4pPr marL="0" marR="0" lvl="3" indent="0" algn="r" rtl="0">
              <a:lnSpc>
                <a:spcPct val="133333"/>
              </a:lnSpc>
              <a:spcBef>
                <a:spcPts val="0"/>
              </a:spcBef>
              <a:buNone/>
              <a:defRPr sz="1800" b="0" i="0" u="none" strike="noStrike" cap="none">
                <a:solidFill>
                  <a:schemeClr val="dk1"/>
                </a:solidFill>
                <a:latin typeface="Arial"/>
                <a:ea typeface="Arial"/>
                <a:cs typeface="Arial"/>
                <a:sym typeface="Arial"/>
              </a:defRPr>
            </a:lvl4pPr>
            <a:lvl5pPr marL="0" marR="0" lvl="4" indent="0" algn="r" rtl="0">
              <a:lnSpc>
                <a:spcPct val="133333"/>
              </a:lnSpc>
              <a:spcBef>
                <a:spcPts val="0"/>
              </a:spcBef>
              <a:buNone/>
              <a:defRPr sz="1800" b="0" i="0" u="none" strike="noStrike" cap="none">
                <a:solidFill>
                  <a:schemeClr val="dk1"/>
                </a:solidFill>
                <a:latin typeface="Arial"/>
                <a:ea typeface="Arial"/>
                <a:cs typeface="Arial"/>
                <a:sym typeface="Arial"/>
              </a:defRPr>
            </a:lvl5pPr>
            <a:lvl6pPr marL="0" marR="0" lvl="5" indent="0" algn="r" rtl="0">
              <a:lnSpc>
                <a:spcPct val="133333"/>
              </a:lnSpc>
              <a:spcBef>
                <a:spcPts val="0"/>
              </a:spcBef>
              <a:buNone/>
              <a:defRPr sz="1800" b="0" i="0" u="none" strike="noStrike" cap="none">
                <a:solidFill>
                  <a:schemeClr val="dk1"/>
                </a:solidFill>
                <a:latin typeface="Arial"/>
                <a:ea typeface="Arial"/>
                <a:cs typeface="Arial"/>
                <a:sym typeface="Arial"/>
              </a:defRPr>
            </a:lvl6pPr>
            <a:lvl7pPr marL="0" marR="0" lvl="6" indent="0" algn="r" rtl="0">
              <a:lnSpc>
                <a:spcPct val="133333"/>
              </a:lnSpc>
              <a:spcBef>
                <a:spcPts val="0"/>
              </a:spcBef>
              <a:buNone/>
              <a:defRPr sz="1800" b="0" i="0" u="none" strike="noStrike" cap="none">
                <a:solidFill>
                  <a:schemeClr val="dk1"/>
                </a:solidFill>
                <a:latin typeface="Arial"/>
                <a:ea typeface="Arial"/>
                <a:cs typeface="Arial"/>
                <a:sym typeface="Arial"/>
              </a:defRPr>
            </a:lvl7pPr>
            <a:lvl8pPr marL="0" marR="0" lvl="7" indent="0" algn="r" rtl="0">
              <a:lnSpc>
                <a:spcPct val="133333"/>
              </a:lnSpc>
              <a:spcBef>
                <a:spcPts val="0"/>
              </a:spcBef>
              <a:buNone/>
              <a:defRPr sz="1800" b="0" i="0" u="none" strike="noStrike" cap="none">
                <a:solidFill>
                  <a:schemeClr val="dk1"/>
                </a:solidFill>
                <a:latin typeface="Arial"/>
                <a:ea typeface="Arial"/>
                <a:cs typeface="Arial"/>
                <a:sym typeface="Arial"/>
              </a:defRPr>
            </a:lvl8pPr>
            <a:lvl9pPr marL="0" marR="0" lvl="8" indent="0" algn="r" rtl="0">
              <a:lnSpc>
                <a:spcPct val="133333"/>
              </a:lnSpc>
              <a:spcBef>
                <a:spcPts val="0"/>
              </a:spcBef>
              <a:buNone/>
              <a:defRPr sz="1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892" r:id="rId17"/>
    <p:sldLayoutId id="2147483893" r:id="rId18"/>
    <p:sldLayoutId id="214748389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sp>
        <p:nvSpPr>
          <p:cNvPr id="286" name="Google Shape;286;p46"/>
          <p:cNvSpPr txBox="1">
            <a:spLocks noGrp="1"/>
          </p:cNvSpPr>
          <p:nvPr>
            <p:ph type="title"/>
          </p:nvPr>
        </p:nvSpPr>
        <p:spPr>
          <a:xfrm>
            <a:off x="931865" y="761747"/>
            <a:ext cx="22528500" cy="110681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9pPr>
          </a:lstStyle>
          <a:p>
            <a:endParaRPr/>
          </a:p>
        </p:txBody>
      </p:sp>
      <p:sp>
        <p:nvSpPr>
          <p:cNvPr id="287" name="Google Shape;287;p46"/>
          <p:cNvSpPr txBox="1">
            <a:spLocks noGrp="1"/>
          </p:cNvSpPr>
          <p:nvPr>
            <p:ph type="body" idx="1"/>
          </p:nvPr>
        </p:nvSpPr>
        <p:spPr>
          <a:xfrm>
            <a:off x="929910" y="2432416"/>
            <a:ext cx="22530001" cy="8355300"/>
          </a:xfrm>
          <a:prstGeom prst="rect">
            <a:avLst/>
          </a:prstGeom>
          <a:noFill/>
          <a:ln>
            <a:noFill/>
          </a:ln>
        </p:spPr>
        <p:txBody>
          <a:bodyPr spcFirstLastPara="1" wrap="square" lIns="0" tIns="0" rIns="0" bIns="0" anchor="t" anchorCtr="0">
            <a:noAutofit/>
          </a:bodyPr>
          <a:lstStyle>
            <a:lvl1pPr marL="457200" marR="0" lvl="0" indent="-393700" algn="l" rtl="0">
              <a:lnSpc>
                <a:spcPct val="114000"/>
              </a:lnSpc>
              <a:spcBef>
                <a:spcPts val="0"/>
              </a:spcBef>
              <a:spcAft>
                <a:spcPts val="0"/>
              </a:spcAft>
              <a:buClr>
                <a:schemeClr val="dk1"/>
              </a:buClr>
              <a:buSzPts val="2600"/>
              <a:buFont typeface="Noto Sans Symbols"/>
              <a:buChar char="⦿"/>
              <a:defRPr sz="4400" b="0" i="0" u="none" strike="noStrike" cap="none">
                <a:solidFill>
                  <a:schemeClr val="dk1"/>
                </a:solidFill>
                <a:latin typeface="Arial"/>
                <a:ea typeface="Arial"/>
                <a:cs typeface="Arial"/>
                <a:sym typeface="Arial"/>
              </a:defRPr>
            </a:lvl1pPr>
            <a:lvl2pPr marL="914400" marR="0" lvl="1" indent="-520700" algn="l" rtl="0">
              <a:lnSpc>
                <a:spcPct val="114000"/>
              </a:lnSpc>
              <a:spcBef>
                <a:spcPts val="0"/>
              </a:spcBef>
              <a:spcAft>
                <a:spcPts val="0"/>
              </a:spcAft>
              <a:buClr>
                <a:schemeClr val="dk1"/>
              </a:buClr>
              <a:buSzPts val="4600"/>
              <a:buFont typeface="Arial"/>
              <a:buChar char="•"/>
              <a:defRPr sz="4000" b="0" i="0" u="none" strike="noStrike" cap="none">
                <a:solidFill>
                  <a:schemeClr val="dk1"/>
                </a:solidFill>
                <a:latin typeface="Arial"/>
                <a:ea typeface="Arial"/>
                <a:cs typeface="Arial"/>
                <a:sym typeface="Arial"/>
              </a:defRPr>
            </a:lvl2pPr>
            <a:lvl3pPr marL="1371600" marR="0" lvl="2" indent="-482600" algn="l" rtl="0">
              <a:lnSpc>
                <a:spcPct val="114000"/>
              </a:lnSpc>
              <a:spcBef>
                <a:spcPts val="0"/>
              </a:spcBef>
              <a:spcAft>
                <a:spcPts val="0"/>
              </a:spcAft>
              <a:buClr>
                <a:schemeClr val="dk1"/>
              </a:buClr>
              <a:buSzPts val="4000"/>
              <a:buFont typeface="Courier New"/>
              <a:buChar char="o"/>
              <a:defRPr sz="4000" b="0" i="0" u="none" strike="noStrike" cap="none">
                <a:solidFill>
                  <a:schemeClr val="dk1"/>
                </a:solidFill>
                <a:latin typeface="Arial"/>
                <a:ea typeface="Arial"/>
                <a:cs typeface="Arial"/>
                <a:sym typeface="Arial"/>
              </a:defRPr>
            </a:lvl3pPr>
            <a:lvl4pPr marL="1828800" marR="0" lvl="3" indent="-381000" algn="l" rtl="0">
              <a:lnSpc>
                <a:spcPct val="114000"/>
              </a:lnSpc>
              <a:spcBef>
                <a:spcPts val="0"/>
              </a:spcBef>
              <a:spcAft>
                <a:spcPts val="0"/>
              </a:spcAft>
              <a:buClr>
                <a:schemeClr val="dk1"/>
              </a:buClr>
              <a:buSzPts val="2400"/>
              <a:buFont typeface="Noto Sans Symbols"/>
              <a:buChar char="⦿"/>
              <a:defRPr sz="4000" b="0" i="0" u="none" strike="noStrike" cap="none">
                <a:solidFill>
                  <a:schemeClr val="dk1"/>
                </a:solidFill>
                <a:latin typeface="Arial"/>
                <a:ea typeface="Arial"/>
                <a:cs typeface="Arial"/>
                <a:sym typeface="Arial"/>
              </a:defRPr>
            </a:lvl4pPr>
            <a:lvl5pPr marL="2286000" marR="0" lvl="4" indent="-520700" algn="l" rtl="0">
              <a:lnSpc>
                <a:spcPct val="114000"/>
              </a:lnSpc>
              <a:spcBef>
                <a:spcPts val="0"/>
              </a:spcBef>
              <a:spcAft>
                <a:spcPts val="0"/>
              </a:spcAft>
              <a:buClr>
                <a:schemeClr val="dk1"/>
              </a:buClr>
              <a:buSzPts val="4600"/>
              <a:buFont typeface="Arial"/>
              <a:buChar char="•"/>
              <a:defRPr sz="4000" b="0" i="0" u="none" strike="noStrike" cap="none">
                <a:solidFill>
                  <a:schemeClr val="dk1"/>
                </a:solidFill>
                <a:latin typeface="Arial"/>
                <a:ea typeface="Arial"/>
                <a:cs typeface="Arial"/>
                <a:sym typeface="Arial"/>
              </a:defRPr>
            </a:lvl5pPr>
            <a:lvl6pPr marL="2743200" marR="0" lvl="5" indent="-400050" algn="l" rtl="0">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88" name="Google Shape;288;p46"/>
          <p:cNvSpPr txBox="1">
            <a:spLocks noGrp="1"/>
          </p:cNvSpPr>
          <p:nvPr>
            <p:ph type="sldNum" idx="12"/>
          </p:nvPr>
        </p:nvSpPr>
        <p:spPr>
          <a:xfrm>
            <a:off x="17972091" y="12347576"/>
            <a:ext cx="5487900" cy="73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89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525">
          <p15:clr>
            <a:srgbClr val="F26B43"/>
          </p15:clr>
        </p15:guide>
        <p15:guide id="2" pos="1536">
          <p15:clr>
            <a:srgbClr val="F26B43"/>
          </p15:clr>
        </p15:guide>
        <p15:guide id="3" pos="3742">
          <p15:clr>
            <a:srgbClr val="F26B43"/>
          </p15:clr>
        </p15:guide>
        <p15:guide id="4" pos="4761">
          <p15:clr>
            <a:srgbClr val="F26B43"/>
          </p15:clr>
        </p15:guide>
        <p15:guide id="5" pos="7001">
          <p15:clr>
            <a:srgbClr val="F26B43"/>
          </p15:clr>
        </p15:guide>
        <p15:guide id="6" pos="8009">
          <p15:clr>
            <a:srgbClr val="F26B43"/>
          </p15:clr>
        </p15:guide>
        <p15:guide id="7" pos="10225">
          <p15:clr>
            <a:srgbClr val="F26B43"/>
          </p15:clr>
        </p15:guide>
        <p15:guide id="8" pos="11257">
          <p15:clr>
            <a:srgbClr val="F26B43"/>
          </p15:clr>
        </p15:guide>
        <p15:guide id="9" pos="13474">
          <p15:clr>
            <a:srgbClr val="F26B43"/>
          </p15:clr>
        </p15:guide>
        <p15:guide id="10" pos="14506">
          <p15:clr>
            <a:srgbClr val="F26B43"/>
          </p15:clr>
        </p15:guide>
        <p15:guide id="11" pos="16722">
          <p15:clr>
            <a:srgbClr val="F26B43"/>
          </p15:clr>
        </p15:guide>
        <p15:guide id="12" pos="17754">
          <p15:clr>
            <a:srgbClr val="F26B43"/>
          </p15:clr>
        </p15:guide>
        <p15:guide id="13" pos="19947">
          <p15:clr>
            <a:srgbClr val="F26B43"/>
          </p15:clr>
        </p15:guide>
        <p15:guide id="14" pos="20979">
          <p15:clr>
            <a:srgbClr val="F26B43"/>
          </p15:clr>
        </p15:guide>
        <p15:guide id="15" pos="24227">
          <p15:clr>
            <a:srgbClr val="F26B43"/>
          </p15:clr>
        </p15:guide>
        <p15:guide id="16" pos="26443">
          <p15:clr>
            <a:srgbClr val="F26B43"/>
          </p15:clr>
        </p15:guide>
        <p15:guide id="17" pos="29692">
          <p15:clr>
            <a:srgbClr val="F26B43"/>
          </p15:clr>
        </p15:guide>
        <p15:guide id="18" pos="30724">
          <p15:clr>
            <a:srgbClr val="F26B43"/>
          </p15:clr>
        </p15:guide>
        <p15:guide id="19" pos="33946">
          <p15:clr>
            <a:srgbClr val="F26B43"/>
          </p15:clr>
        </p15:guide>
        <p15:guide id="20" pos="36178">
          <p15:clr>
            <a:srgbClr val="F26B43"/>
          </p15:clr>
        </p15:guide>
        <p15:guide id="21" pos="37197">
          <p15:clr>
            <a:srgbClr val="F26B43"/>
          </p15:clr>
        </p15:guide>
        <p15:guide id="22" pos="39413">
          <p15:clr>
            <a:srgbClr val="F26B43"/>
          </p15:clr>
        </p15:guide>
        <p15:guide id="23" pos="27476">
          <p15:clr>
            <a:srgbClr val="F26B43"/>
          </p15:clr>
        </p15:guide>
        <p15:guide id="24" pos="23195">
          <p15:clr>
            <a:srgbClr val="F26B43"/>
          </p15:clr>
        </p15:guide>
        <p15:guide id="25" pos="32940">
          <p15:clr>
            <a:srgbClr val="F26B43"/>
          </p15:clr>
        </p15:guide>
        <p15:guide id="26" orient="horz" pos="2040">
          <p15:clr>
            <a:srgbClr val="F26B43"/>
          </p15:clr>
        </p15:guide>
        <p15:guide id="27" orient="horz" pos="2560">
          <p15:clr>
            <a:srgbClr val="F26B43"/>
          </p15:clr>
        </p15:guide>
        <p15:guide id="28" orient="horz" pos="4333">
          <p15:clr>
            <a:srgbClr val="F26B43"/>
          </p15:clr>
        </p15:guide>
        <p15:guide id="29" orient="horz" pos="5120">
          <p15:clr>
            <a:srgbClr val="F26B43"/>
          </p15:clr>
        </p15:guide>
        <p15:guide id="30" orient="horz" pos="5613">
          <p15:clr>
            <a:srgbClr val="F26B43"/>
          </p15:clr>
        </p15:guide>
        <p15:guide id="31" orient="horz" pos="6155">
          <p15:clr>
            <a:srgbClr val="F26B43"/>
          </p15:clr>
        </p15:guide>
        <p15:guide id="32" orient="horz" pos="7403">
          <p15:clr>
            <a:srgbClr val="F26B43"/>
          </p15:clr>
        </p15:guide>
        <p15:guide id="33" orient="horz" pos="8688">
          <p15:clr>
            <a:srgbClr val="F26B43"/>
          </p15:clr>
        </p15:guide>
        <p15:guide id="34" orient="horz" pos="9192">
          <p15:clr>
            <a:srgbClr val="F26B43"/>
          </p15:clr>
        </p15:guide>
        <p15:guide id="35" orient="horz" pos="9720">
          <p15:clr>
            <a:srgbClr val="F26B43"/>
          </p15:clr>
        </p15:guide>
        <p15:guide id="36" orient="horz" pos="12259">
          <p15:clr>
            <a:srgbClr val="F26B43"/>
          </p15:clr>
        </p15:guide>
        <p15:guide id="37" orient="horz" pos="12792">
          <p15:clr>
            <a:srgbClr val="F26B43"/>
          </p15:clr>
        </p15:guide>
        <p15:guide id="38" orient="horz" pos="13293">
          <p15:clr>
            <a:srgbClr val="F26B43"/>
          </p15:clr>
        </p15:guide>
        <p15:guide id="39" orient="horz" pos="15864">
          <p15:clr>
            <a:srgbClr val="F26B43"/>
          </p15:clr>
        </p15:guide>
        <p15:guide id="40" orient="horz" pos="16368">
          <p15:clr>
            <a:srgbClr val="F26B43"/>
          </p15:clr>
        </p15:guide>
        <p15:guide id="41" orient="horz" pos="16872">
          <p15:clr>
            <a:srgbClr val="F26B43"/>
          </p15:clr>
        </p15:guide>
        <p15:guide id="42" orient="horz" pos="19693">
          <p15:clr>
            <a:srgbClr val="F26B43"/>
          </p15:clr>
        </p15:guide>
        <p15:guide id="43" orient="horz" pos="20219">
          <p15:clr>
            <a:srgbClr val="F26B43"/>
          </p15:clr>
        </p15:guide>
        <p15:guide id="44" orient="horz" pos="20973">
          <p15:clr>
            <a:srgbClr val="F26B43"/>
          </p15:clr>
        </p15:guide>
        <p15:guide id="45" orient="horz" pos="19187">
          <p15:clr>
            <a:srgbClr val="F26B43"/>
          </p15:clr>
        </p15:guide>
        <p15:guide id="46" orient="horz" pos="21480">
          <p15:clr>
            <a:srgbClr val="F26B43"/>
          </p15:clr>
        </p15:guide>
        <p15:guide id="47" orient="horz" pos="2225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52"/>
          <p:cNvSpPr txBox="1">
            <a:spLocks noGrp="1"/>
          </p:cNvSpPr>
          <p:nvPr>
            <p:ph type="title"/>
          </p:nvPr>
        </p:nvSpPr>
        <p:spPr>
          <a:xfrm>
            <a:off x="931866" y="761746"/>
            <a:ext cx="22528210" cy="452692"/>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7" name="Google Shape;427;p52"/>
          <p:cNvSpPr txBox="1">
            <a:spLocks noGrp="1"/>
          </p:cNvSpPr>
          <p:nvPr>
            <p:ph type="body" idx="1"/>
          </p:nvPr>
        </p:nvSpPr>
        <p:spPr>
          <a:xfrm>
            <a:off x="929910" y="2518142"/>
            <a:ext cx="22530166" cy="8355095"/>
          </a:xfrm>
          <a:prstGeom prst="rect">
            <a:avLst/>
          </a:prstGeom>
          <a:noFill/>
          <a:ln>
            <a:noFill/>
          </a:ln>
        </p:spPr>
        <p:txBody>
          <a:bodyPr spcFirstLastPara="1" wrap="square" lIns="0" tIns="0" rIns="0" bIns="0" anchor="t" anchorCtr="0">
            <a:noAutofit/>
          </a:bodyPr>
          <a:lstStyle>
            <a:lvl1pPr marL="457200" marR="0" lvl="0" indent="-508000" algn="l" rtl="0">
              <a:lnSpc>
                <a:spcPct val="122727"/>
              </a:lnSpc>
              <a:spcBef>
                <a:spcPts val="2400"/>
              </a:spcBef>
              <a:spcAft>
                <a:spcPts val="0"/>
              </a:spcAft>
              <a:buClr>
                <a:schemeClr val="dk1"/>
              </a:buClr>
              <a:buSzPts val="4400"/>
              <a:buFont typeface="Noto Sans Symbols"/>
              <a:buChar char="⦿"/>
              <a:defRPr sz="4400" b="0" i="0" u="none" strike="noStrike" cap="none">
                <a:solidFill>
                  <a:schemeClr val="dk1"/>
                </a:solidFill>
                <a:latin typeface="Arial"/>
                <a:ea typeface="Arial"/>
                <a:cs typeface="Arial"/>
                <a:sym typeface="Arial"/>
              </a:defRPr>
            </a:lvl1pPr>
            <a:lvl2pPr marL="914400" marR="0" lvl="1" indent="-520700" algn="l" rtl="0">
              <a:lnSpc>
                <a:spcPct val="135000"/>
              </a:lnSpc>
              <a:spcBef>
                <a:spcPts val="2400"/>
              </a:spcBef>
              <a:spcAft>
                <a:spcPts val="0"/>
              </a:spcAft>
              <a:buClr>
                <a:schemeClr val="dk1"/>
              </a:buClr>
              <a:buSzPts val="4600"/>
              <a:buFont typeface="Arial"/>
              <a:buChar char="•"/>
              <a:defRPr sz="4000" b="0" i="0" u="none" strike="noStrike" cap="none">
                <a:solidFill>
                  <a:schemeClr val="dk1"/>
                </a:solidFill>
                <a:latin typeface="Arial"/>
                <a:ea typeface="Arial"/>
                <a:cs typeface="Arial"/>
                <a:sym typeface="Arial"/>
              </a:defRPr>
            </a:lvl2pPr>
            <a:lvl3pPr marL="1371600" marR="0" lvl="2" indent="-482600" algn="l" rtl="0">
              <a:lnSpc>
                <a:spcPct val="135000"/>
              </a:lnSpc>
              <a:spcBef>
                <a:spcPts val="2400"/>
              </a:spcBef>
              <a:spcAft>
                <a:spcPts val="0"/>
              </a:spcAft>
              <a:buClr>
                <a:schemeClr val="dk1"/>
              </a:buClr>
              <a:buSzPts val="4000"/>
              <a:buFont typeface="Courier New"/>
              <a:buChar char="o"/>
              <a:defRPr sz="4000" b="0" i="0" u="none" strike="noStrike" cap="none">
                <a:solidFill>
                  <a:schemeClr val="dk1"/>
                </a:solidFill>
                <a:latin typeface="Arial"/>
                <a:ea typeface="Arial"/>
                <a:cs typeface="Arial"/>
                <a:sym typeface="Arial"/>
              </a:defRPr>
            </a:lvl3pPr>
            <a:lvl4pPr marL="1828800" marR="0" lvl="3" indent="-482600" algn="l" rtl="0">
              <a:lnSpc>
                <a:spcPct val="135000"/>
              </a:lnSpc>
              <a:spcBef>
                <a:spcPts val="2400"/>
              </a:spcBef>
              <a:spcAft>
                <a:spcPts val="0"/>
              </a:spcAft>
              <a:buClr>
                <a:schemeClr val="dk1"/>
              </a:buClr>
              <a:buSzPts val="4000"/>
              <a:buFont typeface="Noto Sans Symbols"/>
              <a:buChar char="⦿"/>
              <a:defRPr sz="4000" b="0" i="0" u="none" strike="noStrike" cap="none">
                <a:solidFill>
                  <a:schemeClr val="dk1"/>
                </a:solidFill>
                <a:latin typeface="Arial"/>
                <a:ea typeface="Arial"/>
                <a:cs typeface="Arial"/>
                <a:sym typeface="Arial"/>
              </a:defRPr>
            </a:lvl4pPr>
            <a:lvl5pPr marL="2286000" marR="0" lvl="4" indent="-520700" algn="l" rtl="0">
              <a:lnSpc>
                <a:spcPct val="135000"/>
              </a:lnSpc>
              <a:spcBef>
                <a:spcPts val="2400"/>
              </a:spcBef>
              <a:spcAft>
                <a:spcPts val="0"/>
              </a:spcAft>
              <a:buClr>
                <a:schemeClr val="dk1"/>
              </a:buClr>
              <a:buSzPts val="4600"/>
              <a:buFont typeface="Arial"/>
              <a:buChar char="•"/>
              <a:defRPr sz="4000" b="0" i="0" u="none" strike="noStrike" cap="none">
                <a:solidFill>
                  <a:schemeClr val="dk1"/>
                </a:solidFill>
                <a:latin typeface="Arial"/>
                <a:ea typeface="Arial"/>
                <a:cs typeface="Arial"/>
                <a:sym typeface="Arial"/>
              </a:defRPr>
            </a:lvl5pPr>
            <a:lvl6pPr marL="2743200" marR="0" lvl="5" indent="-398589" algn="l" rtl="0">
              <a:lnSpc>
                <a:spcPct val="90000"/>
              </a:lnSpc>
              <a:spcBef>
                <a:spcPts val="743"/>
              </a:spcBef>
              <a:spcAft>
                <a:spcPts val="0"/>
              </a:spcAft>
              <a:buClr>
                <a:schemeClr val="dk1"/>
              </a:buClr>
              <a:buSzPts val="2677"/>
              <a:buFont typeface="Arial"/>
              <a:buChar char="•"/>
              <a:defRPr sz="2677" b="0" i="0" u="none" strike="noStrike" cap="none">
                <a:solidFill>
                  <a:schemeClr val="dk1"/>
                </a:solidFill>
                <a:latin typeface="Arial"/>
                <a:ea typeface="Arial"/>
                <a:cs typeface="Arial"/>
                <a:sym typeface="Arial"/>
              </a:defRPr>
            </a:lvl6pPr>
            <a:lvl7pPr marL="3200400" marR="0" lvl="6" indent="-398589" algn="l" rtl="0">
              <a:lnSpc>
                <a:spcPct val="90000"/>
              </a:lnSpc>
              <a:spcBef>
                <a:spcPts val="743"/>
              </a:spcBef>
              <a:spcAft>
                <a:spcPts val="0"/>
              </a:spcAft>
              <a:buClr>
                <a:schemeClr val="dk1"/>
              </a:buClr>
              <a:buSzPts val="2677"/>
              <a:buFont typeface="Arial"/>
              <a:buChar char="•"/>
              <a:defRPr sz="2677" b="0" i="0" u="none" strike="noStrike" cap="none">
                <a:solidFill>
                  <a:schemeClr val="dk1"/>
                </a:solidFill>
                <a:latin typeface="Arial"/>
                <a:ea typeface="Arial"/>
                <a:cs typeface="Arial"/>
                <a:sym typeface="Arial"/>
              </a:defRPr>
            </a:lvl7pPr>
            <a:lvl8pPr marL="3657600" marR="0" lvl="7" indent="-398589" algn="l" rtl="0">
              <a:lnSpc>
                <a:spcPct val="90000"/>
              </a:lnSpc>
              <a:spcBef>
                <a:spcPts val="743"/>
              </a:spcBef>
              <a:spcAft>
                <a:spcPts val="0"/>
              </a:spcAft>
              <a:buClr>
                <a:schemeClr val="dk1"/>
              </a:buClr>
              <a:buSzPts val="2677"/>
              <a:buFont typeface="Arial"/>
              <a:buChar char="•"/>
              <a:defRPr sz="2677" b="0" i="0" u="none" strike="noStrike" cap="none">
                <a:solidFill>
                  <a:schemeClr val="dk1"/>
                </a:solidFill>
                <a:latin typeface="Arial"/>
                <a:ea typeface="Arial"/>
                <a:cs typeface="Arial"/>
                <a:sym typeface="Arial"/>
              </a:defRPr>
            </a:lvl8pPr>
            <a:lvl9pPr marL="4114800" marR="0" lvl="8" indent="-398589" algn="l" rtl="0">
              <a:lnSpc>
                <a:spcPct val="90000"/>
              </a:lnSpc>
              <a:spcBef>
                <a:spcPts val="743"/>
              </a:spcBef>
              <a:spcAft>
                <a:spcPts val="0"/>
              </a:spcAft>
              <a:buClr>
                <a:schemeClr val="dk1"/>
              </a:buClr>
              <a:buSzPts val="2677"/>
              <a:buFont typeface="Arial"/>
              <a:buChar char="•"/>
              <a:defRPr sz="2677" b="0" i="0" u="none" strike="noStrike" cap="none">
                <a:solidFill>
                  <a:schemeClr val="dk1"/>
                </a:solidFill>
                <a:latin typeface="Arial"/>
                <a:ea typeface="Arial"/>
                <a:cs typeface="Arial"/>
                <a:sym typeface="Arial"/>
              </a:defRPr>
            </a:lvl9pPr>
          </a:lstStyle>
          <a:p>
            <a:endParaRPr/>
          </a:p>
        </p:txBody>
      </p:sp>
      <p:sp>
        <p:nvSpPr>
          <p:cNvPr id="428" name="Google Shape;428;p52"/>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marR="0" lvl="0" indent="0" algn="r" rtl="0">
              <a:lnSpc>
                <a:spcPct val="133333"/>
              </a:lnSpc>
              <a:spcBef>
                <a:spcPts val="0"/>
              </a:spcBef>
              <a:buNone/>
              <a:defRPr sz="1800" b="0" i="0" u="none" strike="noStrike" cap="none">
                <a:solidFill>
                  <a:schemeClr val="dk1"/>
                </a:solidFill>
                <a:latin typeface="Arial"/>
                <a:ea typeface="Arial"/>
                <a:cs typeface="Arial"/>
                <a:sym typeface="Arial"/>
              </a:defRPr>
            </a:lvl1pPr>
            <a:lvl2pPr marL="0" marR="0" lvl="1" indent="0" algn="r" rtl="0">
              <a:lnSpc>
                <a:spcPct val="133333"/>
              </a:lnSpc>
              <a:spcBef>
                <a:spcPts val="0"/>
              </a:spcBef>
              <a:buNone/>
              <a:defRPr sz="1800" b="0" i="0" u="none" strike="noStrike" cap="none">
                <a:solidFill>
                  <a:schemeClr val="dk1"/>
                </a:solidFill>
                <a:latin typeface="Arial"/>
                <a:ea typeface="Arial"/>
                <a:cs typeface="Arial"/>
                <a:sym typeface="Arial"/>
              </a:defRPr>
            </a:lvl2pPr>
            <a:lvl3pPr marL="0" marR="0" lvl="2" indent="0" algn="r" rtl="0">
              <a:lnSpc>
                <a:spcPct val="133333"/>
              </a:lnSpc>
              <a:spcBef>
                <a:spcPts val="0"/>
              </a:spcBef>
              <a:buNone/>
              <a:defRPr sz="1800" b="0" i="0" u="none" strike="noStrike" cap="none">
                <a:solidFill>
                  <a:schemeClr val="dk1"/>
                </a:solidFill>
                <a:latin typeface="Arial"/>
                <a:ea typeface="Arial"/>
                <a:cs typeface="Arial"/>
                <a:sym typeface="Arial"/>
              </a:defRPr>
            </a:lvl3pPr>
            <a:lvl4pPr marL="0" marR="0" lvl="3" indent="0" algn="r" rtl="0">
              <a:lnSpc>
                <a:spcPct val="133333"/>
              </a:lnSpc>
              <a:spcBef>
                <a:spcPts val="0"/>
              </a:spcBef>
              <a:buNone/>
              <a:defRPr sz="1800" b="0" i="0" u="none" strike="noStrike" cap="none">
                <a:solidFill>
                  <a:schemeClr val="dk1"/>
                </a:solidFill>
                <a:latin typeface="Arial"/>
                <a:ea typeface="Arial"/>
                <a:cs typeface="Arial"/>
                <a:sym typeface="Arial"/>
              </a:defRPr>
            </a:lvl4pPr>
            <a:lvl5pPr marL="0" marR="0" lvl="4" indent="0" algn="r" rtl="0">
              <a:lnSpc>
                <a:spcPct val="133333"/>
              </a:lnSpc>
              <a:spcBef>
                <a:spcPts val="0"/>
              </a:spcBef>
              <a:buNone/>
              <a:defRPr sz="1800" b="0" i="0" u="none" strike="noStrike" cap="none">
                <a:solidFill>
                  <a:schemeClr val="dk1"/>
                </a:solidFill>
                <a:latin typeface="Arial"/>
                <a:ea typeface="Arial"/>
                <a:cs typeface="Arial"/>
                <a:sym typeface="Arial"/>
              </a:defRPr>
            </a:lvl5pPr>
            <a:lvl6pPr marL="0" marR="0" lvl="5" indent="0" algn="r" rtl="0">
              <a:lnSpc>
                <a:spcPct val="133333"/>
              </a:lnSpc>
              <a:spcBef>
                <a:spcPts val="0"/>
              </a:spcBef>
              <a:buNone/>
              <a:defRPr sz="1800" b="0" i="0" u="none" strike="noStrike" cap="none">
                <a:solidFill>
                  <a:schemeClr val="dk1"/>
                </a:solidFill>
                <a:latin typeface="Arial"/>
                <a:ea typeface="Arial"/>
                <a:cs typeface="Arial"/>
                <a:sym typeface="Arial"/>
              </a:defRPr>
            </a:lvl6pPr>
            <a:lvl7pPr marL="0" marR="0" lvl="6" indent="0" algn="r" rtl="0">
              <a:lnSpc>
                <a:spcPct val="133333"/>
              </a:lnSpc>
              <a:spcBef>
                <a:spcPts val="0"/>
              </a:spcBef>
              <a:buNone/>
              <a:defRPr sz="1800" b="0" i="0" u="none" strike="noStrike" cap="none">
                <a:solidFill>
                  <a:schemeClr val="dk1"/>
                </a:solidFill>
                <a:latin typeface="Arial"/>
                <a:ea typeface="Arial"/>
                <a:cs typeface="Arial"/>
                <a:sym typeface="Arial"/>
              </a:defRPr>
            </a:lvl7pPr>
            <a:lvl8pPr marL="0" marR="0" lvl="7" indent="0" algn="r" rtl="0">
              <a:lnSpc>
                <a:spcPct val="133333"/>
              </a:lnSpc>
              <a:spcBef>
                <a:spcPts val="0"/>
              </a:spcBef>
              <a:buNone/>
              <a:defRPr sz="1800" b="0" i="0" u="none" strike="noStrike" cap="none">
                <a:solidFill>
                  <a:schemeClr val="dk1"/>
                </a:solidFill>
                <a:latin typeface="Arial"/>
                <a:ea typeface="Arial"/>
                <a:cs typeface="Arial"/>
                <a:sym typeface="Arial"/>
              </a:defRPr>
            </a:lvl8pPr>
            <a:lvl9pPr marL="0" marR="0" lvl="8" indent="0" algn="r" rtl="0">
              <a:lnSpc>
                <a:spcPct val="133333"/>
              </a:lnSpc>
              <a:spcBef>
                <a:spcPts val="0"/>
              </a:spcBef>
              <a:buNone/>
              <a:defRPr sz="1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898" r:id="rId12"/>
    <p:sldLayoutId id="21474838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1"/>
        <p:cNvGrpSpPr/>
        <p:nvPr/>
      </p:nvGrpSpPr>
      <p:grpSpPr>
        <a:xfrm>
          <a:off x="0" y="0"/>
          <a:ext cx="0" cy="0"/>
          <a:chOff x="0" y="0"/>
          <a:chExt cx="0" cy="0"/>
        </a:xfrm>
      </p:grpSpPr>
      <p:sp>
        <p:nvSpPr>
          <p:cNvPr id="1212" name="Google Shape;1212;p74"/>
          <p:cNvSpPr txBox="1">
            <a:spLocks noGrp="1"/>
          </p:cNvSpPr>
          <p:nvPr>
            <p:ph type="title"/>
          </p:nvPr>
        </p:nvSpPr>
        <p:spPr>
          <a:xfrm>
            <a:off x="931866" y="761749"/>
            <a:ext cx="22528499" cy="110681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9pPr>
          </a:lstStyle>
          <a:p>
            <a:endParaRPr/>
          </a:p>
        </p:txBody>
      </p:sp>
      <p:sp>
        <p:nvSpPr>
          <p:cNvPr id="1213" name="Google Shape;1213;p74"/>
          <p:cNvSpPr txBox="1">
            <a:spLocks noGrp="1"/>
          </p:cNvSpPr>
          <p:nvPr>
            <p:ph type="body" idx="1"/>
          </p:nvPr>
        </p:nvSpPr>
        <p:spPr>
          <a:xfrm>
            <a:off x="929911" y="2432416"/>
            <a:ext cx="22530001" cy="8355300"/>
          </a:xfrm>
          <a:prstGeom prst="rect">
            <a:avLst/>
          </a:prstGeom>
          <a:noFill/>
          <a:ln>
            <a:noFill/>
          </a:ln>
        </p:spPr>
        <p:txBody>
          <a:bodyPr spcFirstLastPara="1" wrap="square" lIns="0" tIns="0" rIns="0" bIns="0" anchor="t" anchorCtr="0">
            <a:noAutofit/>
          </a:bodyPr>
          <a:lstStyle>
            <a:lvl1pPr marL="457200" marR="0" lvl="0" indent="-393700" algn="l" rtl="0">
              <a:lnSpc>
                <a:spcPct val="114000"/>
              </a:lnSpc>
              <a:spcBef>
                <a:spcPts val="0"/>
              </a:spcBef>
              <a:spcAft>
                <a:spcPts val="0"/>
              </a:spcAft>
              <a:buClr>
                <a:schemeClr val="dk1"/>
              </a:buClr>
              <a:buSzPts val="2600"/>
              <a:buFont typeface="Noto Sans Symbols"/>
              <a:buChar char="⦿"/>
              <a:defRPr sz="4400" b="0" i="0" u="none" strike="noStrike" cap="none">
                <a:solidFill>
                  <a:schemeClr val="dk1"/>
                </a:solidFill>
                <a:latin typeface="Arial"/>
                <a:ea typeface="Arial"/>
                <a:cs typeface="Arial"/>
                <a:sym typeface="Arial"/>
              </a:defRPr>
            </a:lvl1pPr>
            <a:lvl2pPr marL="914400" marR="0" lvl="1" indent="-520700" algn="l" rtl="0">
              <a:lnSpc>
                <a:spcPct val="114000"/>
              </a:lnSpc>
              <a:spcBef>
                <a:spcPts val="0"/>
              </a:spcBef>
              <a:spcAft>
                <a:spcPts val="0"/>
              </a:spcAft>
              <a:buClr>
                <a:schemeClr val="dk1"/>
              </a:buClr>
              <a:buSzPts val="4600"/>
              <a:buFont typeface="Arial"/>
              <a:buChar char="•"/>
              <a:defRPr sz="4000" b="0" i="0" u="none" strike="noStrike" cap="none">
                <a:solidFill>
                  <a:schemeClr val="dk1"/>
                </a:solidFill>
                <a:latin typeface="Arial"/>
                <a:ea typeface="Arial"/>
                <a:cs typeface="Arial"/>
                <a:sym typeface="Arial"/>
              </a:defRPr>
            </a:lvl2pPr>
            <a:lvl3pPr marL="1371600" marR="0" lvl="2" indent="-482600" algn="l" rtl="0">
              <a:lnSpc>
                <a:spcPct val="114000"/>
              </a:lnSpc>
              <a:spcBef>
                <a:spcPts val="0"/>
              </a:spcBef>
              <a:spcAft>
                <a:spcPts val="0"/>
              </a:spcAft>
              <a:buClr>
                <a:schemeClr val="dk1"/>
              </a:buClr>
              <a:buSzPts val="4000"/>
              <a:buFont typeface="Courier New"/>
              <a:buChar char="o"/>
              <a:defRPr sz="4000" b="0" i="0" u="none" strike="noStrike" cap="none">
                <a:solidFill>
                  <a:schemeClr val="dk1"/>
                </a:solidFill>
                <a:latin typeface="Arial"/>
                <a:ea typeface="Arial"/>
                <a:cs typeface="Arial"/>
                <a:sym typeface="Arial"/>
              </a:defRPr>
            </a:lvl3pPr>
            <a:lvl4pPr marL="1828800" marR="0" lvl="3" indent="-381000" algn="l" rtl="0">
              <a:lnSpc>
                <a:spcPct val="114000"/>
              </a:lnSpc>
              <a:spcBef>
                <a:spcPts val="0"/>
              </a:spcBef>
              <a:spcAft>
                <a:spcPts val="0"/>
              </a:spcAft>
              <a:buClr>
                <a:schemeClr val="dk1"/>
              </a:buClr>
              <a:buSzPts val="2400"/>
              <a:buFont typeface="Noto Sans Symbols"/>
              <a:buChar char="⦿"/>
              <a:defRPr sz="4000" b="0" i="0" u="none" strike="noStrike" cap="none">
                <a:solidFill>
                  <a:schemeClr val="dk1"/>
                </a:solidFill>
                <a:latin typeface="Arial"/>
                <a:ea typeface="Arial"/>
                <a:cs typeface="Arial"/>
                <a:sym typeface="Arial"/>
              </a:defRPr>
            </a:lvl4pPr>
            <a:lvl5pPr marL="2286000" marR="0" lvl="4" indent="-520700" algn="l" rtl="0">
              <a:lnSpc>
                <a:spcPct val="114000"/>
              </a:lnSpc>
              <a:spcBef>
                <a:spcPts val="0"/>
              </a:spcBef>
              <a:spcAft>
                <a:spcPts val="0"/>
              </a:spcAft>
              <a:buClr>
                <a:schemeClr val="dk1"/>
              </a:buClr>
              <a:buSzPts val="4600"/>
              <a:buFont typeface="Arial"/>
              <a:buChar char="•"/>
              <a:defRPr sz="4000" b="0" i="0" u="none" strike="noStrike" cap="none">
                <a:solidFill>
                  <a:schemeClr val="dk1"/>
                </a:solidFill>
                <a:latin typeface="Arial"/>
                <a:ea typeface="Arial"/>
                <a:cs typeface="Arial"/>
                <a:sym typeface="Arial"/>
              </a:defRPr>
            </a:lvl5pPr>
            <a:lvl6pPr marL="2743200" marR="0" lvl="5" indent="-400050" algn="l" rtl="0">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214" name="Google Shape;1214;p74"/>
          <p:cNvSpPr txBox="1">
            <a:spLocks noGrp="1"/>
          </p:cNvSpPr>
          <p:nvPr>
            <p:ph type="sldNum" idx="12"/>
          </p:nvPr>
        </p:nvSpPr>
        <p:spPr>
          <a:xfrm>
            <a:off x="17972091" y="12347576"/>
            <a:ext cx="5487900" cy="73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525">
          <p15:clr>
            <a:srgbClr val="F26B43"/>
          </p15:clr>
        </p15:guide>
        <p15:guide id="2" pos="1536">
          <p15:clr>
            <a:srgbClr val="F26B43"/>
          </p15:clr>
        </p15:guide>
        <p15:guide id="3" pos="3742">
          <p15:clr>
            <a:srgbClr val="F26B43"/>
          </p15:clr>
        </p15:guide>
        <p15:guide id="4" pos="4761">
          <p15:clr>
            <a:srgbClr val="F26B43"/>
          </p15:clr>
        </p15:guide>
        <p15:guide id="5" pos="7001">
          <p15:clr>
            <a:srgbClr val="F26B43"/>
          </p15:clr>
        </p15:guide>
        <p15:guide id="6" pos="8009">
          <p15:clr>
            <a:srgbClr val="F26B43"/>
          </p15:clr>
        </p15:guide>
        <p15:guide id="7" pos="10225">
          <p15:clr>
            <a:srgbClr val="F26B43"/>
          </p15:clr>
        </p15:guide>
        <p15:guide id="8" pos="11257">
          <p15:clr>
            <a:srgbClr val="F26B43"/>
          </p15:clr>
        </p15:guide>
        <p15:guide id="9" pos="13474">
          <p15:clr>
            <a:srgbClr val="F26B43"/>
          </p15:clr>
        </p15:guide>
        <p15:guide id="10" pos="14506">
          <p15:clr>
            <a:srgbClr val="F26B43"/>
          </p15:clr>
        </p15:guide>
        <p15:guide id="11" pos="16722">
          <p15:clr>
            <a:srgbClr val="F26B43"/>
          </p15:clr>
        </p15:guide>
        <p15:guide id="12" pos="17754">
          <p15:clr>
            <a:srgbClr val="F26B43"/>
          </p15:clr>
        </p15:guide>
        <p15:guide id="13" pos="19947">
          <p15:clr>
            <a:srgbClr val="F26B43"/>
          </p15:clr>
        </p15:guide>
        <p15:guide id="14" pos="20979">
          <p15:clr>
            <a:srgbClr val="F26B43"/>
          </p15:clr>
        </p15:guide>
        <p15:guide id="15" pos="24227">
          <p15:clr>
            <a:srgbClr val="F26B43"/>
          </p15:clr>
        </p15:guide>
        <p15:guide id="16" pos="26443">
          <p15:clr>
            <a:srgbClr val="F26B43"/>
          </p15:clr>
        </p15:guide>
        <p15:guide id="17" pos="29692">
          <p15:clr>
            <a:srgbClr val="F26B43"/>
          </p15:clr>
        </p15:guide>
        <p15:guide id="18" pos="30724">
          <p15:clr>
            <a:srgbClr val="F26B43"/>
          </p15:clr>
        </p15:guide>
        <p15:guide id="19" pos="33946">
          <p15:clr>
            <a:srgbClr val="F26B43"/>
          </p15:clr>
        </p15:guide>
        <p15:guide id="20" pos="36178">
          <p15:clr>
            <a:srgbClr val="F26B43"/>
          </p15:clr>
        </p15:guide>
        <p15:guide id="21" pos="37197">
          <p15:clr>
            <a:srgbClr val="F26B43"/>
          </p15:clr>
        </p15:guide>
        <p15:guide id="22" pos="39413">
          <p15:clr>
            <a:srgbClr val="F26B43"/>
          </p15:clr>
        </p15:guide>
        <p15:guide id="23" pos="27476">
          <p15:clr>
            <a:srgbClr val="F26B43"/>
          </p15:clr>
        </p15:guide>
        <p15:guide id="24" pos="23195">
          <p15:clr>
            <a:srgbClr val="F26B43"/>
          </p15:clr>
        </p15:guide>
        <p15:guide id="25" pos="32940">
          <p15:clr>
            <a:srgbClr val="F26B43"/>
          </p15:clr>
        </p15:guide>
        <p15:guide id="26" orient="horz" pos="2040">
          <p15:clr>
            <a:srgbClr val="F26B43"/>
          </p15:clr>
        </p15:guide>
        <p15:guide id="27" orient="horz" pos="2560">
          <p15:clr>
            <a:srgbClr val="F26B43"/>
          </p15:clr>
        </p15:guide>
        <p15:guide id="28" orient="horz" pos="4333">
          <p15:clr>
            <a:srgbClr val="F26B43"/>
          </p15:clr>
        </p15:guide>
        <p15:guide id="29" orient="horz" pos="5120">
          <p15:clr>
            <a:srgbClr val="F26B43"/>
          </p15:clr>
        </p15:guide>
        <p15:guide id="30" orient="horz" pos="5613">
          <p15:clr>
            <a:srgbClr val="F26B43"/>
          </p15:clr>
        </p15:guide>
        <p15:guide id="31" orient="horz" pos="6155">
          <p15:clr>
            <a:srgbClr val="F26B43"/>
          </p15:clr>
        </p15:guide>
        <p15:guide id="32" orient="horz" pos="7403">
          <p15:clr>
            <a:srgbClr val="F26B43"/>
          </p15:clr>
        </p15:guide>
        <p15:guide id="33" orient="horz" pos="8688">
          <p15:clr>
            <a:srgbClr val="F26B43"/>
          </p15:clr>
        </p15:guide>
        <p15:guide id="34" orient="horz" pos="9192">
          <p15:clr>
            <a:srgbClr val="F26B43"/>
          </p15:clr>
        </p15:guide>
        <p15:guide id="35" orient="horz" pos="9720">
          <p15:clr>
            <a:srgbClr val="F26B43"/>
          </p15:clr>
        </p15:guide>
        <p15:guide id="36" orient="horz" pos="12259">
          <p15:clr>
            <a:srgbClr val="F26B43"/>
          </p15:clr>
        </p15:guide>
        <p15:guide id="37" orient="horz" pos="12792">
          <p15:clr>
            <a:srgbClr val="F26B43"/>
          </p15:clr>
        </p15:guide>
        <p15:guide id="38" orient="horz" pos="13293">
          <p15:clr>
            <a:srgbClr val="F26B43"/>
          </p15:clr>
        </p15:guide>
        <p15:guide id="39" orient="horz" pos="15864">
          <p15:clr>
            <a:srgbClr val="F26B43"/>
          </p15:clr>
        </p15:guide>
        <p15:guide id="40" orient="horz" pos="16368">
          <p15:clr>
            <a:srgbClr val="F26B43"/>
          </p15:clr>
        </p15:guide>
        <p15:guide id="41" orient="horz" pos="16872">
          <p15:clr>
            <a:srgbClr val="F26B43"/>
          </p15:clr>
        </p15:guide>
        <p15:guide id="42" orient="horz" pos="19693">
          <p15:clr>
            <a:srgbClr val="F26B43"/>
          </p15:clr>
        </p15:guide>
        <p15:guide id="43" orient="horz" pos="20219">
          <p15:clr>
            <a:srgbClr val="F26B43"/>
          </p15:clr>
        </p15:guide>
        <p15:guide id="44" orient="horz" pos="20973">
          <p15:clr>
            <a:srgbClr val="F26B43"/>
          </p15:clr>
        </p15:guide>
        <p15:guide id="45" orient="horz" pos="19187">
          <p15:clr>
            <a:srgbClr val="F26B43"/>
          </p15:clr>
        </p15:guide>
        <p15:guide id="46" orient="horz" pos="21480">
          <p15:clr>
            <a:srgbClr val="F26B43"/>
          </p15:clr>
        </p15:guide>
        <p15:guide id="47" orient="horz" pos="2225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image" Target="../media/image90.png"/><Relationship Id="rId21" Type="http://schemas.openxmlformats.org/officeDocument/2006/relationships/image" Target="../media/image85.png"/><Relationship Id="rId42" Type="http://schemas.openxmlformats.org/officeDocument/2006/relationships/image" Target="../media/image106.png"/><Relationship Id="rId47" Type="http://schemas.openxmlformats.org/officeDocument/2006/relationships/image" Target="../media/image111.png"/><Relationship Id="rId63" Type="http://schemas.openxmlformats.org/officeDocument/2006/relationships/image" Target="../media/image127.png"/><Relationship Id="rId68" Type="http://schemas.openxmlformats.org/officeDocument/2006/relationships/image" Target="../media/image132.png"/><Relationship Id="rId84" Type="http://schemas.openxmlformats.org/officeDocument/2006/relationships/image" Target="../media/image148.png"/><Relationship Id="rId89" Type="http://schemas.openxmlformats.org/officeDocument/2006/relationships/image" Target="../media/image153.png"/><Relationship Id="rId16" Type="http://schemas.openxmlformats.org/officeDocument/2006/relationships/image" Target="../media/image80.png"/><Relationship Id="rId11" Type="http://schemas.openxmlformats.org/officeDocument/2006/relationships/image" Target="../media/image75.png"/><Relationship Id="rId32" Type="http://schemas.openxmlformats.org/officeDocument/2006/relationships/image" Target="../media/image96.png"/><Relationship Id="rId37" Type="http://schemas.openxmlformats.org/officeDocument/2006/relationships/image" Target="../media/image101.png"/><Relationship Id="rId53" Type="http://schemas.openxmlformats.org/officeDocument/2006/relationships/image" Target="../media/image117.png"/><Relationship Id="rId58" Type="http://schemas.openxmlformats.org/officeDocument/2006/relationships/image" Target="../media/image122.png"/><Relationship Id="rId74" Type="http://schemas.openxmlformats.org/officeDocument/2006/relationships/image" Target="../media/image138.png"/><Relationship Id="rId79" Type="http://schemas.openxmlformats.org/officeDocument/2006/relationships/image" Target="../media/image143.png"/><Relationship Id="rId5" Type="http://schemas.openxmlformats.org/officeDocument/2006/relationships/image" Target="../media/image69.png"/><Relationship Id="rId90" Type="http://schemas.openxmlformats.org/officeDocument/2006/relationships/image" Target="../media/image154.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png"/><Relationship Id="rId30" Type="http://schemas.openxmlformats.org/officeDocument/2006/relationships/image" Target="../media/image94.png"/><Relationship Id="rId35" Type="http://schemas.openxmlformats.org/officeDocument/2006/relationships/image" Target="../media/image99.png"/><Relationship Id="rId43" Type="http://schemas.openxmlformats.org/officeDocument/2006/relationships/image" Target="../media/image107.png"/><Relationship Id="rId48" Type="http://schemas.openxmlformats.org/officeDocument/2006/relationships/image" Target="../media/image112.png"/><Relationship Id="rId56" Type="http://schemas.openxmlformats.org/officeDocument/2006/relationships/image" Target="../media/image120.png"/><Relationship Id="rId64" Type="http://schemas.openxmlformats.org/officeDocument/2006/relationships/image" Target="../media/image128.png"/><Relationship Id="rId69" Type="http://schemas.openxmlformats.org/officeDocument/2006/relationships/image" Target="../media/image133.png"/><Relationship Id="rId77" Type="http://schemas.openxmlformats.org/officeDocument/2006/relationships/image" Target="../media/image141.jpg"/><Relationship Id="rId8" Type="http://schemas.openxmlformats.org/officeDocument/2006/relationships/image" Target="../media/image72.png"/><Relationship Id="rId51" Type="http://schemas.openxmlformats.org/officeDocument/2006/relationships/image" Target="../media/image115.png"/><Relationship Id="rId72" Type="http://schemas.openxmlformats.org/officeDocument/2006/relationships/image" Target="../media/image136.png"/><Relationship Id="rId80" Type="http://schemas.openxmlformats.org/officeDocument/2006/relationships/image" Target="../media/image144.png"/><Relationship Id="rId85" Type="http://schemas.openxmlformats.org/officeDocument/2006/relationships/image" Target="../media/image149.png"/><Relationship Id="rId3" Type="http://schemas.openxmlformats.org/officeDocument/2006/relationships/image" Target="../media/image67.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png"/><Relationship Id="rId38" Type="http://schemas.openxmlformats.org/officeDocument/2006/relationships/image" Target="../media/image102.png"/><Relationship Id="rId46" Type="http://schemas.openxmlformats.org/officeDocument/2006/relationships/image" Target="../media/image110.jpg"/><Relationship Id="rId59" Type="http://schemas.openxmlformats.org/officeDocument/2006/relationships/image" Target="../media/image123.png"/><Relationship Id="rId67" Type="http://schemas.openxmlformats.org/officeDocument/2006/relationships/image" Target="../media/image131.png"/><Relationship Id="rId20" Type="http://schemas.openxmlformats.org/officeDocument/2006/relationships/image" Target="../media/image84.png"/><Relationship Id="rId41" Type="http://schemas.openxmlformats.org/officeDocument/2006/relationships/image" Target="../media/image105.png"/><Relationship Id="rId54" Type="http://schemas.openxmlformats.org/officeDocument/2006/relationships/image" Target="../media/image118.png"/><Relationship Id="rId62" Type="http://schemas.openxmlformats.org/officeDocument/2006/relationships/image" Target="../media/image126.png"/><Relationship Id="rId70" Type="http://schemas.openxmlformats.org/officeDocument/2006/relationships/image" Target="../media/image134.png"/><Relationship Id="rId75" Type="http://schemas.openxmlformats.org/officeDocument/2006/relationships/image" Target="../media/image139.png"/><Relationship Id="rId83" Type="http://schemas.openxmlformats.org/officeDocument/2006/relationships/image" Target="../media/image147.png"/><Relationship Id="rId88" Type="http://schemas.openxmlformats.org/officeDocument/2006/relationships/image" Target="../media/image152.png"/><Relationship Id="rId91" Type="http://schemas.openxmlformats.org/officeDocument/2006/relationships/image" Target="../media/image155.png"/><Relationship Id="rId1" Type="http://schemas.openxmlformats.org/officeDocument/2006/relationships/slideLayout" Target="../slideLayouts/slideLayout39.xml"/><Relationship Id="rId6" Type="http://schemas.openxmlformats.org/officeDocument/2006/relationships/image" Target="../media/image70.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36" Type="http://schemas.openxmlformats.org/officeDocument/2006/relationships/image" Target="../media/image100.png"/><Relationship Id="rId49" Type="http://schemas.openxmlformats.org/officeDocument/2006/relationships/image" Target="../media/image113.png"/><Relationship Id="rId57" Type="http://schemas.openxmlformats.org/officeDocument/2006/relationships/image" Target="../media/image121.png"/><Relationship Id="rId10" Type="http://schemas.openxmlformats.org/officeDocument/2006/relationships/image" Target="../media/image74.png"/><Relationship Id="rId31" Type="http://schemas.openxmlformats.org/officeDocument/2006/relationships/image" Target="../media/image95.png"/><Relationship Id="rId44" Type="http://schemas.openxmlformats.org/officeDocument/2006/relationships/image" Target="../media/image108.png"/><Relationship Id="rId52" Type="http://schemas.openxmlformats.org/officeDocument/2006/relationships/image" Target="../media/image116.png"/><Relationship Id="rId60" Type="http://schemas.openxmlformats.org/officeDocument/2006/relationships/image" Target="../media/image124.png"/><Relationship Id="rId65" Type="http://schemas.openxmlformats.org/officeDocument/2006/relationships/image" Target="../media/image129.png"/><Relationship Id="rId73" Type="http://schemas.openxmlformats.org/officeDocument/2006/relationships/image" Target="../media/image137.png"/><Relationship Id="rId78" Type="http://schemas.openxmlformats.org/officeDocument/2006/relationships/image" Target="../media/image142.png"/><Relationship Id="rId81" Type="http://schemas.openxmlformats.org/officeDocument/2006/relationships/image" Target="../media/image145.png"/><Relationship Id="rId86" Type="http://schemas.openxmlformats.org/officeDocument/2006/relationships/image" Target="../media/image150.png"/><Relationship Id="rId4" Type="http://schemas.openxmlformats.org/officeDocument/2006/relationships/image" Target="../media/image68.png"/><Relationship Id="rId9" Type="http://schemas.openxmlformats.org/officeDocument/2006/relationships/image" Target="../media/image73.png"/><Relationship Id="rId13" Type="http://schemas.openxmlformats.org/officeDocument/2006/relationships/image" Target="../media/image77.png"/><Relationship Id="rId18" Type="http://schemas.openxmlformats.org/officeDocument/2006/relationships/image" Target="../media/image82.png"/><Relationship Id="rId39" Type="http://schemas.openxmlformats.org/officeDocument/2006/relationships/image" Target="../media/image103.png"/><Relationship Id="rId34" Type="http://schemas.openxmlformats.org/officeDocument/2006/relationships/image" Target="../media/image98.png"/><Relationship Id="rId50" Type="http://schemas.openxmlformats.org/officeDocument/2006/relationships/image" Target="../media/image114.png"/><Relationship Id="rId55" Type="http://schemas.openxmlformats.org/officeDocument/2006/relationships/image" Target="../media/image119.png"/><Relationship Id="rId76" Type="http://schemas.openxmlformats.org/officeDocument/2006/relationships/image" Target="../media/image140.jpg"/><Relationship Id="rId7" Type="http://schemas.openxmlformats.org/officeDocument/2006/relationships/image" Target="../media/image71.png"/><Relationship Id="rId71" Type="http://schemas.openxmlformats.org/officeDocument/2006/relationships/image" Target="../media/image135.png"/><Relationship Id="rId92" Type="http://schemas.openxmlformats.org/officeDocument/2006/relationships/image" Target="../media/image156.png"/><Relationship Id="rId2" Type="http://schemas.openxmlformats.org/officeDocument/2006/relationships/notesSlide" Target="../notesSlides/notesSlide10.xml"/><Relationship Id="rId29" Type="http://schemas.openxmlformats.org/officeDocument/2006/relationships/image" Target="../media/image93.png"/><Relationship Id="rId24" Type="http://schemas.openxmlformats.org/officeDocument/2006/relationships/image" Target="../media/image88.png"/><Relationship Id="rId40" Type="http://schemas.openxmlformats.org/officeDocument/2006/relationships/image" Target="../media/image104.png"/><Relationship Id="rId45" Type="http://schemas.openxmlformats.org/officeDocument/2006/relationships/image" Target="../media/image109.png"/><Relationship Id="rId66" Type="http://schemas.openxmlformats.org/officeDocument/2006/relationships/image" Target="../media/image130.png"/><Relationship Id="rId87" Type="http://schemas.openxmlformats.org/officeDocument/2006/relationships/image" Target="../media/image151.png"/><Relationship Id="rId61" Type="http://schemas.openxmlformats.org/officeDocument/2006/relationships/image" Target="../media/image125.png"/><Relationship Id="rId82" Type="http://schemas.openxmlformats.org/officeDocument/2006/relationships/image" Target="../media/image146.png"/><Relationship Id="rId19" Type="http://schemas.openxmlformats.org/officeDocument/2006/relationships/image" Target="../media/image83.png"/></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33.png"/><Relationship Id="rId18" Type="http://schemas.openxmlformats.org/officeDocument/2006/relationships/image" Target="../media/image45.png"/><Relationship Id="rId3" Type="http://schemas.openxmlformats.org/officeDocument/2006/relationships/image" Target="../media/image69.png"/><Relationship Id="rId21" Type="http://schemas.openxmlformats.org/officeDocument/2006/relationships/image" Target="../media/image158.png"/><Relationship Id="rId7" Type="http://schemas.openxmlformats.org/officeDocument/2006/relationships/image" Target="../media/image110.jpg"/><Relationship Id="rId12" Type="http://schemas.openxmlformats.org/officeDocument/2006/relationships/image" Target="../media/image53.png"/><Relationship Id="rId17" Type="http://schemas.openxmlformats.org/officeDocument/2006/relationships/image" Target="../media/image28.png"/><Relationship Id="rId2" Type="http://schemas.openxmlformats.org/officeDocument/2006/relationships/notesSlide" Target="../notesSlides/notesSlide11.xml"/><Relationship Id="rId16" Type="http://schemas.openxmlformats.org/officeDocument/2006/relationships/image" Target="../media/image47.png"/><Relationship Id="rId20" Type="http://schemas.openxmlformats.org/officeDocument/2006/relationships/image" Target="../media/image157.png"/><Relationship Id="rId1" Type="http://schemas.openxmlformats.org/officeDocument/2006/relationships/slideLayout" Target="../slideLayouts/slideLayout39.xml"/><Relationship Id="rId6" Type="http://schemas.openxmlformats.org/officeDocument/2006/relationships/image" Target="../media/image71.png"/><Relationship Id="rId11" Type="http://schemas.openxmlformats.org/officeDocument/2006/relationships/image" Target="../media/image32.png"/><Relationship Id="rId5" Type="http://schemas.openxmlformats.org/officeDocument/2006/relationships/image" Target="../media/image68.png"/><Relationship Id="rId15" Type="http://schemas.openxmlformats.org/officeDocument/2006/relationships/image" Target="../media/image52.png"/><Relationship Id="rId10" Type="http://schemas.openxmlformats.org/officeDocument/2006/relationships/image" Target="../media/image20.png"/><Relationship Id="rId19" Type="http://schemas.openxmlformats.org/officeDocument/2006/relationships/image" Target="../media/image94.png"/><Relationship Id="rId4" Type="http://schemas.openxmlformats.org/officeDocument/2006/relationships/image" Target="../media/image70.png"/><Relationship Id="rId9" Type="http://schemas.openxmlformats.org/officeDocument/2006/relationships/image" Target="../media/image111.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164.jpg"/><Relationship Id="rId13" Type="http://schemas.openxmlformats.org/officeDocument/2006/relationships/image" Target="../media/image169.png"/><Relationship Id="rId3" Type="http://schemas.openxmlformats.org/officeDocument/2006/relationships/image" Target="../media/image159.png"/><Relationship Id="rId7" Type="http://schemas.openxmlformats.org/officeDocument/2006/relationships/image" Target="../media/image163.jpg"/><Relationship Id="rId12" Type="http://schemas.openxmlformats.org/officeDocument/2006/relationships/image" Target="../media/image168.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162.jpg"/><Relationship Id="rId11" Type="http://schemas.openxmlformats.org/officeDocument/2006/relationships/image" Target="../media/image167.jpg"/><Relationship Id="rId5" Type="http://schemas.openxmlformats.org/officeDocument/2006/relationships/image" Target="../media/image161.jpg"/><Relationship Id="rId15" Type="http://schemas.openxmlformats.org/officeDocument/2006/relationships/image" Target="../media/image171.png"/><Relationship Id="rId10" Type="http://schemas.openxmlformats.org/officeDocument/2006/relationships/image" Target="../media/image166.jpg"/><Relationship Id="rId4" Type="http://schemas.openxmlformats.org/officeDocument/2006/relationships/image" Target="../media/image160.jpg"/><Relationship Id="rId9" Type="http://schemas.openxmlformats.org/officeDocument/2006/relationships/image" Target="../media/image165.jpg"/><Relationship Id="rId14" Type="http://schemas.openxmlformats.org/officeDocument/2006/relationships/image" Target="../media/image1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55.png"/><Relationship Id="rId21" Type="http://schemas.openxmlformats.org/officeDocument/2006/relationships/image" Target="../media/image37.png"/><Relationship Id="rId34" Type="http://schemas.openxmlformats.org/officeDocument/2006/relationships/image" Target="../media/image50.png"/><Relationship Id="rId42" Type="http://schemas.openxmlformats.org/officeDocument/2006/relationships/image" Target="../media/image58.png"/><Relationship Id="rId47" Type="http://schemas.openxmlformats.org/officeDocument/2006/relationships/image" Target="../media/image63.png"/><Relationship Id="rId50" Type="http://schemas.openxmlformats.org/officeDocument/2006/relationships/image" Target="../media/image66.png"/><Relationship Id="rId7" Type="http://schemas.openxmlformats.org/officeDocument/2006/relationships/image" Target="../media/image23.png"/><Relationship Id="rId2" Type="http://schemas.openxmlformats.org/officeDocument/2006/relationships/notesSlide" Target="../notesSlides/notesSlide9.xml"/><Relationship Id="rId16" Type="http://schemas.openxmlformats.org/officeDocument/2006/relationships/image" Target="../media/image32.png"/><Relationship Id="rId29" Type="http://schemas.openxmlformats.org/officeDocument/2006/relationships/image" Target="../media/image45.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png"/><Relationship Id="rId40" Type="http://schemas.openxmlformats.org/officeDocument/2006/relationships/image" Target="../media/image56.jpg"/><Relationship Id="rId45" Type="http://schemas.openxmlformats.org/officeDocument/2006/relationships/image" Target="../media/image61.png"/><Relationship Id="rId5" Type="http://schemas.openxmlformats.org/officeDocument/2006/relationships/image" Target="../media/image21.jp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49" Type="http://schemas.openxmlformats.org/officeDocument/2006/relationships/image" Target="../media/image65.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4" Type="http://schemas.openxmlformats.org/officeDocument/2006/relationships/image" Target="../media/image60.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jpg"/><Relationship Id="rId43" Type="http://schemas.openxmlformats.org/officeDocument/2006/relationships/image" Target="../media/image59.png"/><Relationship Id="rId48" Type="http://schemas.openxmlformats.org/officeDocument/2006/relationships/image" Target="../media/image64.png"/><Relationship Id="rId8" Type="http://schemas.openxmlformats.org/officeDocument/2006/relationships/image" Target="../media/image24.png"/><Relationship Id="rId3" Type="http://schemas.openxmlformats.org/officeDocument/2006/relationships/image" Target="../media/image19.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jpg"/><Relationship Id="rId38" Type="http://schemas.openxmlformats.org/officeDocument/2006/relationships/image" Target="../media/image54.png"/><Relationship Id="rId46" Type="http://schemas.openxmlformats.org/officeDocument/2006/relationships/image" Target="../media/image62.png"/><Relationship Id="rId20" Type="http://schemas.openxmlformats.org/officeDocument/2006/relationships/image" Target="../media/image36.png"/><Relationship Id="rId41" Type="http://schemas.openxmlformats.org/officeDocument/2006/relationships/image" Target="../media/image57.png"/><Relationship Id="rId1" Type="http://schemas.openxmlformats.org/officeDocument/2006/relationships/slideLayout" Target="../slideLayouts/slideLayout39.xml"/><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
          <p:cNvSpPr txBox="1">
            <a:spLocks noGrp="1"/>
          </p:cNvSpPr>
          <p:nvPr>
            <p:ph type="subTitle" idx="2"/>
          </p:nvPr>
        </p:nvSpPr>
        <p:spPr>
          <a:xfrm>
            <a:off x="1561747" y="-1"/>
            <a:ext cx="17303769" cy="4297681"/>
          </a:xfrm>
          <a:prstGeom prst="rect">
            <a:avLst/>
          </a:prstGeom>
          <a:noFill/>
          <a:ln>
            <a:noFill/>
          </a:ln>
        </p:spPr>
        <p:txBody>
          <a:bodyPr spcFirstLastPara="1" wrap="square" lIns="0" tIns="0" rIns="0" bIns="0" anchor="b" anchorCtr="0">
            <a:noAutofit/>
          </a:bodyPr>
          <a:lstStyle/>
          <a:p>
            <a:pPr marL="0" lvl="0" indent="0" algn="l" rtl="0">
              <a:lnSpc>
                <a:spcPct val="106944"/>
              </a:lnSpc>
              <a:spcBef>
                <a:spcPts val="0"/>
              </a:spcBef>
              <a:spcAft>
                <a:spcPts val="0"/>
              </a:spcAft>
              <a:buSzPts val="4320"/>
              <a:buNone/>
            </a:pPr>
            <a:br>
              <a:rPr lang="en-US"/>
            </a:br>
            <a:r>
              <a:rPr lang="en-US" b="1"/>
              <a:t>The</a:t>
            </a:r>
            <a:r>
              <a:rPr lang="en-US"/>
              <a:t> </a:t>
            </a:r>
            <a:r>
              <a:rPr lang="en-US" b="1" i="1"/>
              <a:t>All of Us </a:t>
            </a:r>
            <a:r>
              <a:rPr lang="en-US" b="1"/>
              <a:t>Research Program</a:t>
            </a:r>
            <a:endParaRPr b="1">
              <a:solidFill>
                <a:schemeClr val="lt1"/>
              </a:solidFill>
            </a:endParaRPr>
          </a:p>
        </p:txBody>
      </p:sp>
      <p:sp>
        <p:nvSpPr>
          <p:cNvPr id="223" name="Google Shape;223;p1"/>
          <p:cNvSpPr txBox="1">
            <a:spLocks noGrp="1"/>
          </p:cNvSpPr>
          <p:nvPr>
            <p:ph type="body" idx="1"/>
          </p:nvPr>
        </p:nvSpPr>
        <p:spPr>
          <a:xfrm>
            <a:off x="16907455" y="9845790"/>
            <a:ext cx="6858469" cy="1297131"/>
          </a:xfrm>
          <a:prstGeom prst="rect">
            <a:avLst/>
          </a:prstGeom>
          <a:noFill/>
          <a:ln>
            <a:noFill/>
          </a:ln>
        </p:spPr>
        <p:txBody>
          <a:bodyPr spcFirstLastPara="1" wrap="square" lIns="0" tIns="0" rIns="0" bIns="0" anchor="b" anchorCtr="0">
            <a:noAutofit/>
          </a:bodyPr>
          <a:lstStyle/>
          <a:p>
            <a:pPr marL="0" lvl="0" indent="0" algn="l" rtl="0">
              <a:lnSpc>
                <a:spcPct val="114000"/>
              </a:lnSpc>
              <a:spcBef>
                <a:spcPts val="0"/>
              </a:spcBef>
              <a:spcAft>
                <a:spcPts val="0"/>
              </a:spcAft>
              <a:buClr>
                <a:schemeClr val="lt1"/>
              </a:buClr>
              <a:buSzPts val="2400"/>
              <a:buFont typeface="Arial"/>
              <a:buNone/>
            </a:pPr>
            <a:r>
              <a:rPr lang="en-US"/>
              <a:t>Updated as of April 17, 2023</a:t>
            </a:r>
            <a:endParaRPr sz="2400"/>
          </a:p>
        </p:txBody>
      </p:sp>
      <p:sp>
        <p:nvSpPr>
          <p:cNvPr id="224" name="Google Shape;224;p1"/>
          <p:cNvSpPr txBox="1"/>
          <p:nvPr/>
        </p:nvSpPr>
        <p:spPr>
          <a:xfrm>
            <a:off x="20588748" y="471948"/>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sng" strike="noStrike" cap="none">
              <a:solidFill>
                <a:srgbClr val="000000"/>
              </a:solidFill>
              <a:latin typeface="Arial"/>
              <a:ea typeface="Arial"/>
              <a:cs typeface="Arial"/>
              <a:sym typeface="Arial"/>
            </a:endParaRPr>
          </a:p>
        </p:txBody>
      </p:sp>
      <p:sp>
        <p:nvSpPr>
          <p:cNvPr id="225" name="Google Shape;225;p1"/>
          <p:cNvSpPr txBox="1"/>
          <p:nvPr/>
        </p:nvSpPr>
        <p:spPr>
          <a:xfrm>
            <a:off x="20144509" y="2770909"/>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sng" strike="noStrike" cap="none">
              <a:solidFill>
                <a:srgbClr val="000000"/>
              </a:solidFill>
              <a:latin typeface="Arial"/>
              <a:ea typeface="Arial"/>
              <a:cs typeface="Arial"/>
              <a:sym typeface="Arial"/>
            </a:endParaRPr>
          </a:p>
        </p:txBody>
      </p:sp>
      <p:sp>
        <p:nvSpPr>
          <p:cNvPr id="226" name="Google Shape;226;p1"/>
          <p:cNvSpPr txBox="1"/>
          <p:nvPr/>
        </p:nvSpPr>
        <p:spPr>
          <a:xfrm>
            <a:off x="16907455" y="12585032"/>
            <a:ext cx="6674440" cy="914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US" sz="1000" b="0" i="1" u="none" strike="noStrike" cap="none">
                <a:solidFill>
                  <a:schemeClr val="lt1"/>
                </a:solidFill>
                <a:latin typeface="Arial"/>
                <a:ea typeface="Arial"/>
                <a:cs typeface="Arial"/>
                <a:sym typeface="Arial"/>
              </a:rPr>
              <a:t>All of Us </a:t>
            </a:r>
            <a:r>
              <a:rPr lang="en-US" sz="1000" b="0" i="0" u="none" strike="noStrike" cap="none">
                <a:solidFill>
                  <a:schemeClr val="lt1"/>
                </a:solidFill>
                <a:latin typeface="Arial"/>
                <a:ea typeface="Arial"/>
                <a:cs typeface="Arial"/>
                <a:sym typeface="Arial"/>
              </a:rPr>
              <a:t>and the </a:t>
            </a:r>
            <a:r>
              <a:rPr lang="en-US" sz="1000" b="0" i="1" u="none" strike="noStrike" cap="none">
                <a:solidFill>
                  <a:schemeClr val="lt1"/>
                </a:solidFill>
                <a:latin typeface="Arial"/>
                <a:ea typeface="Arial"/>
                <a:cs typeface="Arial"/>
                <a:sym typeface="Arial"/>
              </a:rPr>
              <a:t>All of Us</a:t>
            </a:r>
            <a:r>
              <a:rPr lang="en-US" sz="1000" b="0" i="0" u="none" strike="noStrike" cap="none">
                <a:solidFill>
                  <a:schemeClr val="lt1"/>
                </a:solidFill>
                <a:latin typeface="Arial"/>
                <a:ea typeface="Arial"/>
                <a:cs typeface="Arial"/>
                <a:sym typeface="Arial"/>
              </a:rPr>
              <a:t> logo are registered service marks of the U.S. Department of Health and Human Services.</a:t>
            </a:r>
            <a:endParaRPr/>
          </a:p>
          <a:p>
            <a:pPr marL="0" marR="0" lvl="0" indent="0" algn="l" rtl="0">
              <a:lnSpc>
                <a:spcPct val="100000"/>
              </a:lnSpc>
              <a:spcBef>
                <a:spcPts val="0"/>
              </a:spcBef>
              <a:spcAft>
                <a:spcPts val="0"/>
              </a:spcAft>
              <a:buClr>
                <a:srgbClr val="000000"/>
              </a:buClr>
              <a:buSzPts val="4000"/>
              <a:buFont typeface="Arial"/>
              <a:buNone/>
            </a:pPr>
            <a:endParaRPr sz="1000" b="0" i="0" u="sng"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3"/>
          <p:cNvSpPr txBox="1"/>
          <p:nvPr/>
        </p:nvSpPr>
        <p:spPr>
          <a:xfrm>
            <a:off x="23279181" y="13055972"/>
            <a:ext cx="578760" cy="51029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2000" b="1" i="0" u="none" strike="noStrike" cap="none">
              <a:solidFill>
                <a:srgbClr val="201F4B"/>
              </a:solidFill>
              <a:latin typeface="Arial"/>
              <a:ea typeface="Arial"/>
              <a:cs typeface="Arial"/>
              <a:sym typeface="Arial"/>
            </a:endParaRPr>
          </a:p>
        </p:txBody>
      </p:sp>
      <p:sp>
        <p:nvSpPr>
          <p:cNvPr id="441" name="Google Shape;441;p53"/>
          <p:cNvSpPr txBox="1"/>
          <p:nvPr/>
        </p:nvSpPr>
        <p:spPr>
          <a:xfrm>
            <a:off x="933331" y="404881"/>
            <a:ext cx="22525268" cy="146913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262261"/>
              </a:buClr>
              <a:buSzPts val="2400"/>
              <a:buFont typeface="Arial"/>
              <a:buNone/>
            </a:pPr>
            <a:r>
              <a:rPr lang="en-US" sz="4800" b="1" i="1" u="none" strike="noStrike" cap="none">
                <a:solidFill>
                  <a:srgbClr val="FFFFFF"/>
                </a:solidFill>
                <a:latin typeface="Arial"/>
                <a:ea typeface="Arial"/>
                <a:cs typeface="Arial"/>
                <a:sym typeface="Arial"/>
              </a:rPr>
              <a:t>All of Us </a:t>
            </a:r>
            <a:r>
              <a:rPr lang="en-US" sz="4800" b="1" i="0" u="none" strike="noStrike" cap="none">
                <a:solidFill>
                  <a:srgbClr val="FFFFFF"/>
                </a:solidFill>
                <a:latin typeface="Arial"/>
                <a:ea typeface="Arial"/>
                <a:cs typeface="Arial"/>
                <a:sym typeface="Arial"/>
              </a:rPr>
              <a:t>consortium members </a:t>
            </a:r>
            <a:r>
              <a:rPr lang="en-US" sz="3000" b="0" i="1" u="none" strike="noStrike" cap="none">
                <a:solidFill>
                  <a:srgbClr val="FFFFFF"/>
                </a:solidFill>
                <a:latin typeface="Arial"/>
                <a:ea typeface="Arial"/>
                <a:cs typeface="Arial"/>
                <a:sym typeface="Arial"/>
              </a:rPr>
              <a:t>(beyond community partners, as of April 2023)</a:t>
            </a:r>
            <a:endParaRPr sz="4800" b="1" i="0" u="none" strike="noStrike" cap="none">
              <a:solidFill>
                <a:srgbClr val="FFFFFF"/>
              </a:solidFill>
              <a:latin typeface="Arial"/>
              <a:ea typeface="Arial"/>
              <a:cs typeface="Arial"/>
              <a:sym typeface="Arial"/>
            </a:endParaRPr>
          </a:p>
        </p:txBody>
      </p:sp>
      <p:sp>
        <p:nvSpPr>
          <p:cNvPr id="442" name="Google Shape;442;p53"/>
          <p:cNvSpPr txBox="1"/>
          <p:nvPr/>
        </p:nvSpPr>
        <p:spPr>
          <a:xfrm>
            <a:off x="874987" y="2636881"/>
            <a:ext cx="3656485" cy="556628"/>
          </a:xfrm>
          <a:prstGeom prst="rect">
            <a:avLst/>
          </a:prstGeom>
          <a:no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r>
              <a:rPr lang="en-US" sz="2100" b="1" i="0" u="none" strike="noStrike" cap="none">
                <a:solidFill>
                  <a:srgbClr val="262261"/>
                </a:solidFill>
                <a:latin typeface="Arial"/>
                <a:ea typeface="Arial"/>
                <a:cs typeface="Arial"/>
                <a:sym typeface="Arial"/>
              </a:rPr>
              <a:t>The Participant Center</a:t>
            </a:r>
            <a:endParaRPr/>
          </a:p>
        </p:txBody>
      </p:sp>
      <p:cxnSp>
        <p:nvCxnSpPr>
          <p:cNvPr id="443" name="Google Shape;443;p53"/>
          <p:cNvCxnSpPr/>
          <p:nvPr/>
        </p:nvCxnSpPr>
        <p:spPr>
          <a:xfrm>
            <a:off x="921189" y="4729928"/>
            <a:ext cx="22647372" cy="0"/>
          </a:xfrm>
          <a:prstGeom prst="straightConnector1">
            <a:avLst/>
          </a:prstGeom>
          <a:noFill/>
          <a:ln w="25400" cap="flat" cmpd="sng">
            <a:solidFill>
              <a:srgbClr val="BFBFBF"/>
            </a:solidFill>
            <a:prstDash val="solid"/>
            <a:round/>
            <a:headEnd type="none" w="sm" len="sm"/>
            <a:tailEnd type="none" w="sm" len="sm"/>
          </a:ln>
        </p:spPr>
      </p:cxnSp>
      <p:sp>
        <p:nvSpPr>
          <p:cNvPr id="444" name="Google Shape;444;p53"/>
          <p:cNvSpPr txBox="1"/>
          <p:nvPr/>
        </p:nvSpPr>
        <p:spPr>
          <a:xfrm>
            <a:off x="2987400" y="5281516"/>
            <a:ext cx="1063178" cy="224805"/>
          </a:xfrm>
          <a:prstGeom prst="rect">
            <a:avLst/>
          </a:prstGeom>
          <a:noFill/>
          <a:ln>
            <a:noFill/>
          </a:ln>
        </p:spPr>
        <p:txBody>
          <a:bodyPr spcFirstLastPara="1" wrap="square" lIns="0" tIns="0" rIns="0" bIns="0" anchor="t" anchorCtr="0">
            <a:spAutoFit/>
          </a:bodyPr>
          <a:lstStyle/>
          <a:p>
            <a:pPr marL="0" marR="0" lvl="0" indent="0" algn="l" rtl="0">
              <a:lnSpc>
                <a:spcPct val="82476"/>
              </a:lnSpc>
              <a:spcBef>
                <a:spcPts val="0"/>
              </a:spcBef>
              <a:spcAft>
                <a:spcPts val="0"/>
              </a:spcAft>
              <a:buNone/>
            </a:pPr>
            <a:r>
              <a:rPr lang="en-US" sz="2100" b="1" i="0" u="none" strike="noStrike" cap="none">
                <a:solidFill>
                  <a:srgbClr val="3E8EDE"/>
                </a:solidFill>
                <a:latin typeface="Arial"/>
                <a:ea typeface="Arial"/>
                <a:cs typeface="Arial"/>
                <a:sym typeface="Arial"/>
              </a:rPr>
              <a:t>RMCs</a:t>
            </a:r>
            <a:endParaRPr/>
          </a:p>
        </p:txBody>
      </p:sp>
      <p:cxnSp>
        <p:nvCxnSpPr>
          <p:cNvPr id="445" name="Google Shape;445;p53"/>
          <p:cNvCxnSpPr/>
          <p:nvPr/>
        </p:nvCxnSpPr>
        <p:spPr>
          <a:xfrm>
            <a:off x="4799977" y="9906226"/>
            <a:ext cx="2814696" cy="0"/>
          </a:xfrm>
          <a:prstGeom prst="straightConnector1">
            <a:avLst/>
          </a:prstGeom>
          <a:noFill/>
          <a:ln w="25400" cap="flat" cmpd="sng">
            <a:solidFill>
              <a:schemeClr val="dk1"/>
            </a:solidFill>
            <a:prstDash val="solid"/>
            <a:round/>
            <a:headEnd type="none" w="sm" len="sm"/>
            <a:tailEnd type="none" w="sm" len="sm"/>
          </a:ln>
        </p:spPr>
      </p:cxnSp>
      <p:sp>
        <p:nvSpPr>
          <p:cNvPr id="446" name="Google Shape;446;p53"/>
          <p:cNvSpPr txBox="1"/>
          <p:nvPr/>
        </p:nvSpPr>
        <p:spPr>
          <a:xfrm>
            <a:off x="2964195" y="5758720"/>
            <a:ext cx="2570712"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b="1" i="1" u="none" strike="noStrike" cap="none">
                <a:solidFill>
                  <a:srgbClr val="262261"/>
                </a:solidFill>
                <a:latin typeface="Arial"/>
                <a:ea typeface="Arial"/>
                <a:cs typeface="Arial"/>
                <a:sym typeface="Arial"/>
              </a:rPr>
              <a:t>All of Us </a:t>
            </a:r>
            <a:r>
              <a:rPr lang="en-US" sz="1800" b="1" i="0" u="none" strike="noStrike" cap="none">
                <a:solidFill>
                  <a:srgbClr val="262261"/>
                </a:solidFill>
                <a:latin typeface="Arial"/>
                <a:ea typeface="Arial"/>
                <a:cs typeface="Arial"/>
                <a:sym typeface="Arial"/>
              </a:rPr>
              <a:t>California</a:t>
            </a:r>
            <a:endParaRPr/>
          </a:p>
        </p:txBody>
      </p:sp>
      <p:sp>
        <p:nvSpPr>
          <p:cNvPr id="447" name="Google Shape;447;p53"/>
          <p:cNvSpPr txBox="1"/>
          <p:nvPr/>
        </p:nvSpPr>
        <p:spPr>
          <a:xfrm>
            <a:off x="5592662" y="4936236"/>
            <a:ext cx="1477178"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b="1" i="0" u="none" strike="noStrike" cap="none">
                <a:solidFill>
                  <a:srgbClr val="262261"/>
                </a:solidFill>
                <a:latin typeface="Arial"/>
                <a:ea typeface="Arial"/>
                <a:cs typeface="Arial"/>
                <a:sym typeface="Arial"/>
              </a:rPr>
              <a:t>Illinois Precision</a:t>
            </a:r>
            <a:br>
              <a:rPr lang="en-US" sz="1800" b="1" i="0" u="none" strike="noStrike" cap="none">
                <a:solidFill>
                  <a:srgbClr val="262261"/>
                </a:solidFill>
                <a:latin typeface="Arial"/>
                <a:ea typeface="Arial"/>
                <a:cs typeface="Arial"/>
                <a:sym typeface="Arial"/>
              </a:rPr>
            </a:br>
            <a:r>
              <a:rPr lang="en-US" sz="1800" b="1" i="0" u="none" strike="noStrike" cap="none">
                <a:solidFill>
                  <a:srgbClr val="262261"/>
                </a:solidFill>
                <a:latin typeface="Arial"/>
                <a:ea typeface="Arial"/>
                <a:cs typeface="Arial"/>
                <a:sym typeface="Arial"/>
              </a:rPr>
              <a:t>Medicine</a:t>
            </a:r>
            <a:br>
              <a:rPr lang="en-US" sz="1800" b="1" i="0" u="none" strike="noStrike" cap="none">
                <a:solidFill>
                  <a:srgbClr val="262261"/>
                </a:solidFill>
                <a:latin typeface="Arial"/>
                <a:ea typeface="Arial"/>
                <a:cs typeface="Arial"/>
                <a:sym typeface="Arial"/>
              </a:rPr>
            </a:br>
            <a:r>
              <a:rPr lang="en-US" sz="1800" b="1" i="0" u="none" strike="noStrike" cap="none">
                <a:solidFill>
                  <a:srgbClr val="262261"/>
                </a:solidFill>
                <a:latin typeface="Arial"/>
                <a:ea typeface="Arial"/>
                <a:cs typeface="Arial"/>
                <a:sym typeface="Arial"/>
              </a:rPr>
              <a:t>Consortium</a:t>
            </a:r>
            <a:endParaRPr/>
          </a:p>
        </p:txBody>
      </p:sp>
      <p:sp>
        <p:nvSpPr>
          <p:cNvPr id="448" name="Google Shape;448;p53"/>
          <p:cNvSpPr txBox="1"/>
          <p:nvPr/>
        </p:nvSpPr>
        <p:spPr>
          <a:xfrm>
            <a:off x="7632542" y="5443557"/>
            <a:ext cx="243486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b="1" i="1" u="none" strike="noStrike" cap="none">
                <a:solidFill>
                  <a:srgbClr val="262261"/>
                </a:solidFill>
                <a:latin typeface="Arial"/>
                <a:ea typeface="Arial"/>
                <a:cs typeface="Arial"/>
                <a:sym typeface="Arial"/>
              </a:rPr>
              <a:t>All of Us </a:t>
            </a:r>
            <a:endParaRPr/>
          </a:p>
          <a:p>
            <a:pPr marL="0" marR="0" lvl="0" indent="0" algn="l" rtl="0">
              <a:lnSpc>
                <a:spcPct val="100000"/>
              </a:lnSpc>
              <a:spcBef>
                <a:spcPts val="0"/>
              </a:spcBef>
              <a:spcAft>
                <a:spcPts val="0"/>
              </a:spcAft>
              <a:buNone/>
            </a:pPr>
            <a:r>
              <a:rPr lang="en-US" sz="1800" b="1" i="0" u="none" strike="noStrike" cap="none">
                <a:solidFill>
                  <a:srgbClr val="262261"/>
                </a:solidFill>
                <a:latin typeface="Arial"/>
                <a:ea typeface="Arial"/>
                <a:cs typeface="Arial"/>
                <a:sym typeface="Arial"/>
              </a:rPr>
              <a:t>New England</a:t>
            </a:r>
            <a:endParaRPr/>
          </a:p>
        </p:txBody>
      </p:sp>
      <p:sp>
        <p:nvSpPr>
          <p:cNvPr id="449" name="Google Shape;449;p53"/>
          <p:cNvSpPr txBox="1"/>
          <p:nvPr/>
        </p:nvSpPr>
        <p:spPr>
          <a:xfrm>
            <a:off x="10211370" y="5444320"/>
            <a:ext cx="243486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b="1" i="0" u="none" strike="noStrike" cap="none">
                <a:solidFill>
                  <a:srgbClr val="262261"/>
                </a:solidFill>
                <a:latin typeface="Arial"/>
                <a:ea typeface="Arial"/>
                <a:cs typeface="Arial"/>
                <a:sym typeface="Arial"/>
              </a:rPr>
              <a:t>Trans America </a:t>
            </a:r>
            <a:endParaRPr/>
          </a:p>
          <a:p>
            <a:pPr marL="0" marR="0" lvl="0" indent="0" algn="l" rtl="0">
              <a:lnSpc>
                <a:spcPct val="100000"/>
              </a:lnSpc>
              <a:spcBef>
                <a:spcPts val="0"/>
              </a:spcBef>
              <a:spcAft>
                <a:spcPts val="0"/>
              </a:spcAft>
              <a:buNone/>
            </a:pPr>
            <a:r>
              <a:rPr lang="en-US" sz="1800" b="1" i="0" u="none" strike="noStrike" cap="none">
                <a:solidFill>
                  <a:srgbClr val="262261"/>
                </a:solidFill>
                <a:latin typeface="Arial"/>
                <a:ea typeface="Arial"/>
                <a:cs typeface="Arial"/>
                <a:sym typeface="Arial"/>
              </a:rPr>
              <a:t>Consortium</a:t>
            </a:r>
            <a:endParaRPr/>
          </a:p>
        </p:txBody>
      </p:sp>
      <p:sp>
        <p:nvSpPr>
          <p:cNvPr id="450" name="Google Shape;450;p53"/>
          <p:cNvSpPr txBox="1"/>
          <p:nvPr/>
        </p:nvSpPr>
        <p:spPr>
          <a:xfrm>
            <a:off x="13796715" y="5446341"/>
            <a:ext cx="273171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b="1" i="0" u="none" strike="noStrike" cap="none">
                <a:solidFill>
                  <a:srgbClr val="262261"/>
                </a:solidFill>
                <a:latin typeface="Arial"/>
                <a:ea typeface="Arial"/>
                <a:cs typeface="Arial"/>
                <a:sym typeface="Arial"/>
              </a:rPr>
              <a:t>New York City</a:t>
            </a:r>
            <a:br>
              <a:rPr lang="en-US" sz="1800" b="1" i="0" u="none" strike="noStrike" cap="none">
                <a:solidFill>
                  <a:srgbClr val="262261"/>
                </a:solidFill>
                <a:latin typeface="Arial"/>
                <a:ea typeface="Arial"/>
                <a:cs typeface="Arial"/>
                <a:sym typeface="Arial"/>
              </a:rPr>
            </a:br>
            <a:r>
              <a:rPr lang="en-US" sz="1800" b="1" i="0" u="none" strike="noStrike" cap="none">
                <a:solidFill>
                  <a:srgbClr val="262261"/>
                </a:solidFill>
                <a:latin typeface="Arial"/>
                <a:ea typeface="Arial"/>
                <a:cs typeface="Arial"/>
                <a:sym typeface="Arial"/>
              </a:rPr>
              <a:t>Consortium</a:t>
            </a:r>
            <a:endParaRPr/>
          </a:p>
        </p:txBody>
      </p:sp>
      <p:sp>
        <p:nvSpPr>
          <p:cNvPr id="451" name="Google Shape;451;p53"/>
          <p:cNvSpPr txBox="1"/>
          <p:nvPr/>
        </p:nvSpPr>
        <p:spPr>
          <a:xfrm>
            <a:off x="819604" y="11530323"/>
            <a:ext cx="4394782" cy="1044790"/>
          </a:xfrm>
          <a:prstGeom prst="rect">
            <a:avLst/>
          </a:prstGeom>
          <a:noFill/>
          <a:ln>
            <a:noFill/>
          </a:ln>
        </p:spPr>
        <p:txBody>
          <a:bodyPr spcFirstLastPara="1" wrap="square" lIns="91400" tIns="91400" rIns="91400" bIns="91400" anchor="t" anchorCtr="0">
            <a:noAutofit/>
          </a:bodyPr>
          <a:lstStyle/>
          <a:p>
            <a:pPr marL="0" marR="0" lvl="0" indent="0" algn="l" rtl="0">
              <a:lnSpc>
                <a:spcPct val="100000"/>
              </a:lnSpc>
              <a:spcBef>
                <a:spcPts val="0"/>
              </a:spcBef>
              <a:spcAft>
                <a:spcPts val="0"/>
              </a:spcAft>
              <a:buNone/>
            </a:pPr>
            <a:r>
              <a:rPr lang="en-US" sz="2100" b="1" i="0" u="none" strike="noStrike" cap="none">
                <a:solidFill>
                  <a:srgbClr val="262261"/>
                </a:solidFill>
                <a:latin typeface="Arial"/>
                <a:ea typeface="Arial"/>
                <a:cs typeface="Arial"/>
                <a:sym typeface="Arial"/>
              </a:rPr>
              <a:t>Participant Technology Systems Center (PTSC)</a:t>
            </a:r>
            <a:endParaRPr/>
          </a:p>
        </p:txBody>
      </p:sp>
      <p:sp>
        <p:nvSpPr>
          <p:cNvPr id="452" name="Google Shape;452;p53"/>
          <p:cNvSpPr txBox="1"/>
          <p:nvPr/>
        </p:nvSpPr>
        <p:spPr>
          <a:xfrm>
            <a:off x="4843315" y="9532169"/>
            <a:ext cx="2731716" cy="283411"/>
          </a:xfrm>
          <a:prstGeom prst="rect">
            <a:avLst/>
          </a:prstGeom>
          <a:noFill/>
          <a:ln>
            <a:noFill/>
          </a:ln>
        </p:spPr>
        <p:txBody>
          <a:bodyPr spcFirstLastPara="1" wrap="square" lIns="0" tIns="0" rIns="0" bIns="0" anchor="b" anchorCtr="0">
            <a:spAutoFit/>
          </a:bodyPr>
          <a:lstStyle/>
          <a:p>
            <a:pPr marL="0" marR="0" lvl="0" indent="0" algn="l" rtl="0">
              <a:lnSpc>
                <a:spcPct val="133333"/>
              </a:lnSpc>
              <a:spcBef>
                <a:spcPts val="0"/>
              </a:spcBef>
              <a:spcAft>
                <a:spcPts val="0"/>
              </a:spcAft>
              <a:buNone/>
            </a:pPr>
            <a:r>
              <a:rPr lang="en-US" sz="1800" b="1" i="1" u="none" strike="noStrike" cap="none">
                <a:solidFill>
                  <a:srgbClr val="262261"/>
                </a:solidFill>
                <a:latin typeface="Arial"/>
                <a:ea typeface="Arial"/>
                <a:cs typeface="Arial"/>
                <a:sym typeface="Arial"/>
              </a:rPr>
              <a:t>All of Us </a:t>
            </a:r>
            <a:r>
              <a:rPr lang="en-US" sz="1800" b="1" i="0" u="none" strike="noStrike" cap="none">
                <a:solidFill>
                  <a:srgbClr val="262261"/>
                </a:solidFill>
                <a:latin typeface="Arial"/>
                <a:ea typeface="Arial"/>
                <a:cs typeface="Arial"/>
                <a:sym typeface="Arial"/>
              </a:rPr>
              <a:t>Pennsylvania</a:t>
            </a:r>
            <a:endParaRPr/>
          </a:p>
        </p:txBody>
      </p:sp>
      <p:cxnSp>
        <p:nvCxnSpPr>
          <p:cNvPr id="453" name="Google Shape;453;p53"/>
          <p:cNvCxnSpPr/>
          <p:nvPr/>
        </p:nvCxnSpPr>
        <p:spPr>
          <a:xfrm>
            <a:off x="2960080" y="6111468"/>
            <a:ext cx="2036798" cy="12188"/>
          </a:xfrm>
          <a:prstGeom prst="straightConnector1">
            <a:avLst/>
          </a:prstGeom>
          <a:noFill/>
          <a:ln w="25400" cap="flat" cmpd="sng">
            <a:solidFill>
              <a:schemeClr val="dk1"/>
            </a:solidFill>
            <a:prstDash val="solid"/>
            <a:round/>
            <a:headEnd type="none" w="sm" len="sm"/>
            <a:tailEnd type="none" w="sm" len="sm"/>
          </a:ln>
        </p:spPr>
      </p:cxnSp>
      <p:cxnSp>
        <p:nvCxnSpPr>
          <p:cNvPr id="454" name="Google Shape;454;p53"/>
          <p:cNvCxnSpPr/>
          <p:nvPr/>
        </p:nvCxnSpPr>
        <p:spPr>
          <a:xfrm>
            <a:off x="5580942" y="6121570"/>
            <a:ext cx="1477178" cy="0"/>
          </a:xfrm>
          <a:prstGeom prst="straightConnector1">
            <a:avLst/>
          </a:prstGeom>
          <a:noFill/>
          <a:ln w="25400" cap="flat" cmpd="sng">
            <a:solidFill>
              <a:schemeClr val="dk1"/>
            </a:solidFill>
            <a:prstDash val="solid"/>
            <a:round/>
            <a:headEnd type="none" w="sm" len="sm"/>
            <a:tailEnd type="none" w="sm" len="sm"/>
          </a:ln>
        </p:spPr>
      </p:cxnSp>
      <p:cxnSp>
        <p:nvCxnSpPr>
          <p:cNvPr id="455" name="Google Shape;455;p53"/>
          <p:cNvCxnSpPr/>
          <p:nvPr/>
        </p:nvCxnSpPr>
        <p:spPr>
          <a:xfrm>
            <a:off x="7626968" y="6121571"/>
            <a:ext cx="2106998" cy="4490"/>
          </a:xfrm>
          <a:prstGeom prst="straightConnector1">
            <a:avLst/>
          </a:prstGeom>
          <a:noFill/>
          <a:ln w="25400" cap="flat" cmpd="sng">
            <a:solidFill>
              <a:schemeClr val="dk1"/>
            </a:solidFill>
            <a:prstDash val="solid"/>
            <a:round/>
            <a:headEnd type="none" w="sm" len="sm"/>
            <a:tailEnd type="none" w="sm" len="sm"/>
          </a:ln>
        </p:spPr>
      </p:cxnSp>
      <p:cxnSp>
        <p:nvCxnSpPr>
          <p:cNvPr id="456" name="Google Shape;456;p53"/>
          <p:cNvCxnSpPr/>
          <p:nvPr/>
        </p:nvCxnSpPr>
        <p:spPr>
          <a:xfrm rot="10800000" flipH="1">
            <a:off x="10211370" y="6121579"/>
            <a:ext cx="3097522" cy="15862"/>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53"/>
          <p:cNvCxnSpPr/>
          <p:nvPr/>
        </p:nvCxnSpPr>
        <p:spPr>
          <a:xfrm>
            <a:off x="13796716" y="6121570"/>
            <a:ext cx="2438042" cy="0"/>
          </a:xfrm>
          <a:prstGeom prst="straightConnector1">
            <a:avLst/>
          </a:prstGeom>
          <a:noFill/>
          <a:ln w="25400" cap="flat" cmpd="sng">
            <a:solidFill>
              <a:schemeClr val="dk1"/>
            </a:solidFill>
            <a:prstDash val="solid"/>
            <a:round/>
            <a:headEnd type="none" w="sm" len="sm"/>
            <a:tailEnd type="none" w="sm" len="sm"/>
          </a:ln>
        </p:spPr>
      </p:cxnSp>
      <p:sp>
        <p:nvSpPr>
          <p:cNvPr id="458" name="Google Shape;458;p53"/>
          <p:cNvSpPr txBox="1"/>
          <p:nvPr/>
        </p:nvSpPr>
        <p:spPr>
          <a:xfrm>
            <a:off x="16690735" y="5711227"/>
            <a:ext cx="3366248"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b="1" i="1" u="none" strike="noStrike" cap="none">
                <a:solidFill>
                  <a:srgbClr val="262261"/>
                </a:solidFill>
                <a:latin typeface="Arial"/>
                <a:ea typeface="Arial"/>
                <a:cs typeface="Arial"/>
                <a:sym typeface="Arial"/>
              </a:rPr>
              <a:t>All of Us </a:t>
            </a:r>
            <a:r>
              <a:rPr lang="en-US" sz="1800" b="1" i="0" u="none" strike="noStrike" cap="none">
                <a:solidFill>
                  <a:srgbClr val="262261"/>
                </a:solidFill>
                <a:latin typeface="Arial"/>
                <a:ea typeface="Arial"/>
                <a:cs typeface="Arial"/>
                <a:sym typeface="Arial"/>
              </a:rPr>
              <a:t>Southern</a:t>
            </a:r>
            <a:r>
              <a:rPr lang="en-US" sz="1800" b="1" i="1" u="none" strike="noStrike" cap="none">
                <a:solidFill>
                  <a:srgbClr val="262261"/>
                </a:solidFill>
                <a:latin typeface="Arial"/>
                <a:ea typeface="Arial"/>
                <a:cs typeface="Arial"/>
                <a:sym typeface="Arial"/>
              </a:rPr>
              <a:t> </a:t>
            </a:r>
            <a:r>
              <a:rPr lang="en-US" sz="1800" b="1" i="0" u="none" strike="noStrike" cap="none">
                <a:solidFill>
                  <a:srgbClr val="262261"/>
                </a:solidFill>
                <a:latin typeface="Arial"/>
                <a:ea typeface="Arial"/>
                <a:cs typeface="Arial"/>
                <a:sym typeface="Arial"/>
              </a:rPr>
              <a:t>Network</a:t>
            </a:r>
            <a:endParaRPr/>
          </a:p>
        </p:txBody>
      </p:sp>
      <p:sp>
        <p:nvSpPr>
          <p:cNvPr id="459" name="Google Shape;459;p53"/>
          <p:cNvSpPr txBox="1"/>
          <p:nvPr/>
        </p:nvSpPr>
        <p:spPr>
          <a:xfrm>
            <a:off x="21103818" y="5414327"/>
            <a:ext cx="213754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b="1" i="1" u="none" strike="noStrike" cap="none">
                <a:solidFill>
                  <a:srgbClr val="262261"/>
                </a:solidFill>
                <a:latin typeface="Arial"/>
                <a:ea typeface="Arial"/>
                <a:cs typeface="Arial"/>
                <a:sym typeface="Arial"/>
              </a:rPr>
              <a:t>All of Us </a:t>
            </a:r>
            <a:r>
              <a:rPr lang="en-US" sz="1800" b="1" i="0" u="none" strike="noStrike" cap="none">
                <a:solidFill>
                  <a:srgbClr val="262261"/>
                </a:solidFill>
                <a:latin typeface="Arial"/>
                <a:ea typeface="Arial"/>
                <a:cs typeface="Arial"/>
                <a:sym typeface="Arial"/>
              </a:rPr>
              <a:t>Southeast Enrollment Center</a:t>
            </a:r>
            <a:endParaRPr/>
          </a:p>
        </p:txBody>
      </p:sp>
      <p:sp>
        <p:nvSpPr>
          <p:cNvPr id="460" name="Google Shape;460;p53"/>
          <p:cNvSpPr txBox="1"/>
          <p:nvPr/>
        </p:nvSpPr>
        <p:spPr>
          <a:xfrm>
            <a:off x="878034" y="9513191"/>
            <a:ext cx="2731716" cy="283411"/>
          </a:xfrm>
          <a:prstGeom prst="rect">
            <a:avLst/>
          </a:prstGeom>
          <a:noFill/>
          <a:ln>
            <a:noFill/>
          </a:ln>
        </p:spPr>
        <p:txBody>
          <a:bodyPr spcFirstLastPara="1" wrap="square" lIns="0" tIns="0" rIns="0" bIns="0" anchor="b" anchorCtr="0">
            <a:spAutoFit/>
          </a:bodyPr>
          <a:lstStyle/>
          <a:p>
            <a:pPr marL="0" marR="0" lvl="0" indent="0" algn="l" rtl="0">
              <a:lnSpc>
                <a:spcPct val="133333"/>
              </a:lnSpc>
              <a:spcBef>
                <a:spcPts val="0"/>
              </a:spcBef>
              <a:spcAft>
                <a:spcPts val="0"/>
              </a:spcAft>
              <a:buNone/>
            </a:pPr>
            <a:r>
              <a:rPr lang="en-US" sz="1800" b="1" i="1" u="none" strike="noStrike" cap="none">
                <a:solidFill>
                  <a:srgbClr val="262261"/>
                </a:solidFill>
                <a:latin typeface="Arial"/>
                <a:ea typeface="Arial"/>
                <a:cs typeface="Arial"/>
                <a:sym typeface="Arial"/>
              </a:rPr>
              <a:t>All of Us </a:t>
            </a:r>
            <a:r>
              <a:rPr lang="en-US" sz="1800" b="1" i="0" u="none" strike="noStrike" cap="none">
                <a:solidFill>
                  <a:srgbClr val="262261"/>
                </a:solidFill>
                <a:latin typeface="Arial"/>
                <a:ea typeface="Arial"/>
                <a:cs typeface="Arial"/>
                <a:sym typeface="Arial"/>
              </a:rPr>
              <a:t>Wisconsin</a:t>
            </a:r>
            <a:endParaRPr/>
          </a:p>
        </p:txBody>
      </p:sp>
      <p:cxnSp>
        <p:nvCxnSpPr>
          <p:cNvPr id="461" name="Google Shape;461;p53"/>
          <p:cNvCxnSpPr/>
          <p:nvPr/>
        </p:nvCxnSpPr>
        <p:spPr>
          <a:xfrm>
            <a:off x="825987" y="9906258"/>
            <a:ext cx="3705486" cy="0"/>
          </a:xfrm>
          <a:prstGeom prst="straightConnector1">
            <a:avLst/>
          </a:prstGeom>
          <a:noFill/>
          <a:ln w="25400" cap="flat" cmpd="sng">
            <a:solidFill>
              <a:schemeClr val="dk1"/>
            </a:solidFill>
            <a:prstDash val="solid"/>
            <a:round/>
            <a:headEnd type="none" w="sm" len="sm"/>
            <a:tailEnd type="none" w="sm" len="sm"/>
          </a:ln>
        </p:spPr>
      </p:cxnSp>
      <p:cxnSp>
        <p:nvCxnSpPr>
          <p:cNvPr id="462" name="Google Shape;462;p53"/>
          <p:cNvCxnSpPr/>
          <p:nvPr/>
        </p:nvCxnSpPr>
        <p:spPr>
          <a:xfrm>
            <a:off x="16659131" y="6113314"/>
            <a:ext cx="3709464" cy="12568"/>
          </a:xfrm>
          <a:prstGeom prst="straightConnector1">
            <a:avLst/>
          </a:prstGeom>
          <a:noFill/>
          <a:ln w="25400" cap="flat" cmpd="sng">
            <a:solidFill>
              <a:schemeClr val="dk1"/>
            </a:solidFill>
            <a:prstDash val="solid"/>
            <a:round/>
            <a:headEnd type="none" w="sm" len="sm"/>
            <a:tailEnd type="none" w="sm" len="sm"/>
          </a:ln>
        </p:spPr>
      </p:cxnSp>
      <p:cxnSp>
        <p:nvCxnSpPr>
          <p:cNvPr id="463" name="Google Shape;463;p53"/>
          <p:cNvCxnSpPr/>
          <p:nvPr/>
        </p:nvCxnSpPr>
        <p:spPr>
          <a:xfrm>
            <a:off x="21116298" y="6121570"/>
            <a:ext cx="2058622" cy="0"/>
          </a:xfrm>
          <a:prstGeom prst="straightConnector1">
            <a:avLst/>
          </a:prstGeom>
          <a:noFill/>
          <a:ln w="25400" cap="flat" cmpd="sng">
            <a:solidFill>
              <a:schemeClr val="dk1"/>
            </a:solidFill>
            <a:prstDash val="solid"/>
            <a:round/>
            <a:headEnd type="none" w="sm" len="sm"/>
            <a:tailEnd type="none" w="sm" len="sm"/>
          </a:ln>
        </p:spPr>
      </p:cxnSp>
      <p:sp>
        <p:nvSpPr>
          <p:cNvPr id="464" name="Google Shape;464;p53"/>
          <p:cNvSpPr txBox="1"/>
          <p:nvPr/>
        </p:nvSpPr>
        <p:spPr>
          <a:xfrm>
            <a:off x="10623034" y="9556285"/>
            <a:ext cx="5021074" cy="318794"/>
          </a:xfrm>
          <a:prstGeom prst="rect">
            <a:avLst/>
          </a:prstGeom>
          <a:noFill/>
          <a:ln>
            <a:noFill/>
          </a:ln>
        </p:spPr>
        <p:txBody>
          <a:bodyPr spcFirstLastPara="1" wrap="square" lIns="91400" tIns="91400" rIns="91400" bIns="91400" anchor="b" anchorCtr="0">
            <a:noAutofit/>
          </a:bodyPr>
          <a:lstStyle/>
          <a:p>
            <a:pPr marL="0" marR="0" lvl="0" indent="0" algn="l" rtl="0">
              <a:lnSpc>
                <a:spcPct val="116666"/>
              </a:lnSpc>
              <a:spcBef>
                <a:spcPts val="0"/>
              </a:spcBef>
              <a:spcAft>
                <a:spcPts val="0"/>
              </a:spcAft>
              <a:buNone/>
            </a:pPr>
            <a:r>
              <a:rPr lang="en-US" sz="1800" b="1" i="0" u="none" strike="noStrike" cap="none">
                <a:solidFill>
                  <a:srgbClr val="262261"/>
                </a:solidFill>
                <a:latin typeface="Arial"/>
                <a:ea typeface="Arial"/>
                <a:cs typeface="Arial"/>
                <a:sym typeface="Arial"/>
              </a:rPr>
              <a:t>FQHCs (Federally Qualified Health Centers)</a:t>
            </a:r>
            <a:endParaRPr/>
          </a:p>
        </p:txBody>
      </p:sp>
      <p:cxnSp>
        <p:nvCxnSpPr>
          <p:cNvPr id="465" name="Google Shape;465;p53"/>
          <p:cNvCxnSpPr/>
          <p:nvPr/>
        </p:nvCxnSpPr>
        <p:spPr>
          <a:xfrm>
            <a:off x="10685619" y="9908984"/>
            <a:ext cx="5168312" cy="0"/>
          </a:xfrm>
          <a:prstGeom prst="straightConnector1">
            <a:avLst/>
          </a:prstGeom>
          <a:noFill/>
          <a:ln w="25400" cap="flat" cmpd="sng">
            <a:solidFill>
              <a:schemeClr val="dk1"/>
            </a:solidFill>
            <a:prstDash val="solid"/>
            <a:round/>
            <a:headEnd type="none" w="sm" len="sm"/>
            <a:tailEnd type="none" w="sm" len="sm"/>
          </a:ln>
        </p:spPr>
      </p:cxnSp>
      <p:cxnSp>
        <p:nvCxnSpPr>
          <p:cNvPr id="466" name="Google Shape;466;p53"/>
          <p:cNvCxnSpPr/>
          <p:nvPr/>
        </p:nvCxnSpPr>
        <p:spPr>
          <a:xfrm>
            <a:off x="16083362" y="9895628"/>
            <a:ext cx="2248998" cy="0"/>
          </a:xfrm>
          <a:prstGeom prst="straightConnector1">
            <a:avLst/>
          </a:prstGeom>
          <a:noFill/>
          <a:ln w="25400" cap="flat" cmpd="sng">
            <a:solidFill>
              <a:schemeClr val="dk1"/>
            </a:solidFill>
            <a:prstDash val="solid"/>
            <a:round/>
            <a:headEnd type="none" w="sm" len="sm"/>
            <a:tailEnd type="none" w="sm" len="sm"/>
          </a:ln>
        </p:spPr>
      </p:cxnSp>
      <p:sp>
        <p:nvSpPr>
          <p:cNvPr id="467" name="Google Shape;467;p53"/>
          <p:cNvSpPr txBox="1"/>
          <p:nvPr/>
        </p:nvSpPr>
        <p:spPr>
          <a:xfrm>
            <a:off x="15966644" y="9556285"/>
            <a:ext cx="2520410" cy="325742"/>
          </a:xfrm>
          <a:prstGeom prst="rect">
            <a:avLst/>
          </a:prstGeom>
          <a:noFill/>
          <a:ln>
            <a:noFill/>
          </a:ln>
        </p:spPr>
        <p:txBody>
          <a:bodyPr spcFirstLastPara="1" wrap="square" lIns="91400" tIns="91400" rIns="91400" bIns="91400" anchor="b" anchorCtr="0">
            <a:noAutofit/>
          </a:bodyPr>
          <a:lstStyle/>
          <a:p>
            <a:pPr marL="0" marR="0" lvl="0" indent="0" algn="l" rtl="0">
              <a:lnSpc>
                <a:spcPct val="116666"/>
              </a:lnSpc>
              <a:spcBef>
                <a:spcPts val="0"/>
              </a:spcBef>
              <a:spcAft>
                <a:spcPts val="0"/>
              </a:spcAft>
              <a:buNone/>
            </a:pPr>
            <a:r>
              <a:rPr lang="en-US" sz="1800" b="1" i="0" u="none" strike="noStrike" cap="none">
                <a:solidFill>
                  <a:srgbClr val="262261"/>
                </a:solidFill>
                <a:latin typeface="Arial"/>
                <a:ea typeface="Arial"/>
                <a:cs typeface="Arial"/>
                <a:sym typeface="Arial"/>
              </a:rPr>
              <a:t>VA Medical Centers</a:t>
            </a:r>
            <a:endParaRPr/>
          </a:p>
        </p:txBody>
      </p:sp>
      <p:sp>
        <p:nvSpPr>
          <p:cNvPr id="468" name="Google Shape;468;p53"/>
          <p:cNvSpPr txBox="1"/>
          <p:nvPr/>
        </p:nvSpPr>
        <p:spPr>
          <a:xfrm>
            <a:off x="16899829" y="2789486"/>
            <a:ext cx="4550344" cy="819268"/>
          </a:xfrm>
          <a:prstGeom prst="rect">
            <a:avLst/>
          </a:prstGeom>
          <a:noFill/>
          <a:ln>
            <a:noFill/>
          </a:ln>
        </p:spPr>
        <p:txBody>
          <a:bodyPr spcFirstLastPara="1" wrap="square" lIns="91400" tIns="91400" rIns="91400" bIns="91400" anchor="t" anchorCtr="0">
            <a:noAutofit/>
          </a:bodyPr>
          <a:lstStyle/>
          <a:p>
            <a:pPr marL="0" marR="0" lvl="0" indent="0" algn="l" rtl="0">
              <a:lnSpc>
                <a:spcPct val="57142"/>
              </a:lnSpc>
              <a:spcBef>
                <a:spcPts val="0"/>
              </a:spcBef>
              <a:spcAft>
                <a:spcPts val="0"/>
              </a:spcAft>
              <a:buNone/>
            </a:pPr>
            <a:r>
              <a:rPr lang="en-US" sz="2100" b="1" i="0" u="none" strike="noStrike" cap="none">
                <a:solidFill>
                  <a:srgbClr val="262261"/>
                </a:solidFill>
                <a:latin typeface="Arial"/>
                <a:ea typeface="Arial"/>
                <a:cs typeface="Arial"/>
                <a:sym typeface="Arial"/>
              </a:rPr>
              <a:t>Communications &amp; Engagement</a:t>
            </a:r>
            <a:endParaRPr sz="1500" b="0" i="0" u="none" strike="noStrike" cap="none">
              <a:solidFill>
                <a:srgbClr val="262261"/>
              </a:solidFill>
              <a:latin typeface="Arial"/>
              <a:ea typeface="Arial"/>
              <a:cs typeface="Arial"/>
              <a:sym typeface="Arial"/>
            </a:endParaRPr>
          </a:p>
        </p:txBody>
      </p:sp>
      <p:cxnSp>
        <p:nvCxnSpPr>
          <p:cNvPr id="469" name="Google Shape;469;p53"/>
          <p:cNvCxnSpPr/>
          <p:nvPr/>
        </p:nvCxnSpPr>
        <p:spPr>
          <a:xfrm>
            <a:off x="16601475" y="2599361"/>
            <a:ext cx="0" cy="2130566"/>
          </a:xfrm>
          <a:prstGeom prst="straightConnector1">
            <a:avLst/>
          </a:prstGeom>
          <a:noFill/>
          <a:ln w="25400" cap="flat" cmpd="sng">
            <a:solidFill>
              <a:srgbClr val="BFBFBF"/>
            </a:solidFill>
            <a:prstDash val="solid"/>
            <a:round/>
            <a:headEnd type="none" w="sm" len="sm"/>
            <a:tailEnd type="none" w="sm" len="sm"/>
          </a:ln>
        </p:spPr>
      </p:cxnSp>
      <p:sp>
        <p:nvSpPr>
          <p:cNvPr id="470" name="Google Shape;470;p53"/>
          <p:cNvSpPr txBox="1"/>
          <p:nvPr/>
        </p:nvSpPr>
        <p:spPr>
          <a:xfrm>
            <a:off x="5741714" y="11555031"/>
            <a:ext cx="1272206" cy="695618"/>
          </a:xfrm>
          <a:prstGeom prst="rect">
            <a:avLst/>
          </a:prstGeom>
          <a:noFill/>
          <a:ln>
            <a:noFill/>
          </a:ln>
        </p:spPr>
        <p:txBody>
          <a:bodyPr spcFirstLastPara="1" wrap="square" lIns="91400" tIns="91400" rIns="91400" bIns="91400" anchor="t" anchorCtr="0">
            <a:noAutofit/>
          </a:bodyPr>
          <a:lstStyle/>
          <a:p>
            <a:pPr marL="0" marR="0" lvl="0" indent="0" algn="l" rtl="0">
              <a:lnSpc>
                <a:spcPct val="100000"/>
              </a:lnSpc>
              <a:spcBef>
                <a:spcPts val="0"/>
              </a:spcBef>
              <a:spcAft>
                <a:spcPts val="0"/>
              </a:spcAft>
              <a:buNone/>
            </a:pPr>
            <a:r>
              <a:rPr lang="en-US" sz="2100" b="1" i="0" u="none" strike="noStrike" cap="none">
                <a:solidFill>
                  <a:srgbClr val="262261"/>
                </a:solidFill>
                <a:latin typeface="Arial"/>
                <a:ea typeface="Arial"/>
                <a:cs typeface="Arial"/>
                <a:sym typeface="Arial"/>
              </a:rPr>
              <a:t>Biobank</a:t>
            </a:r>
            <a:endParaRPr/>
          </a:p>
        </p:txBody>
      </p:sp>
      <p:sp>
        <p:nvSpPr>
          <p:cNvPr id="471" name="Google Shape;471;p53"/>
          <p:cNvSpPr txBox="1"/>
          <p:nvPr/>
        </p:nvSpPr>
        <p:spPr>
          <a:xfrm>
            <a:off x="15840990" y="11518556"/>
            <a:ext cx="2061494" cy="687424"/>
          </a:xfrm>
          <a:prstGeom prst="rect">
            <a:avLst/>
          </a:prstGeom>
          <a:noFill/>
          <a:ln>
            <a:noFill/>
          </a:ln>
        </p:spPr>
        <p:txBody>
          <a:bodyPr spcFirstLastPara="1" wrap="square" lIns="91400" tIns="91400" rIns="91400" bIns="91400" anchor="t" anchorCtr="0">
            <a:noAutofit/>
          </a:bodyPr>
          <a:lstStyle/>
          <a:p>
            <a:pPr marL="0" marR="0" lvl="0" indent="0" algn="l" rtl="0">
              <a:lnSpc>
                <a:spcPct val="100000"/>
              </a:lnSpc>
              <a:spcBef>
                <a:spcPts val="0"/>
              </a:spcBef>
              <a:spcAft>
                <a:spcPts val="0"/>
              </a:spcAft>
              <a:buNone/>
            </a:pPr>
            <a:r>
              <a:rPr lang="en-US" sz="2100" b="1" i="0" u="none" strike="noStrike" cap="none">
                <a:solidFill>
                  <a:srgbClr val="262261"/>
                </a:solidFill>
                <a:latin typeface="Arial"/>
                <a:ea typeface="Arial"/>
                <a:cs typeface="Arial"/>
                <a:sym typeface="Arial"/>
              </a:rPr>
              <a:t>Genomics Partners</a:t>
            </a:r>
            <a:endParaRPr/>
          </a:p>
        </p:txBody>
      </p:sp>
      <p:sp>
        <p:nvSpPr>
          <p:cNvPr id="472" name="Google Shape;472;p53"/>
          <p:cNvSpPr txBox="1"/>
          <p:nvPr/>
        </p:nvSpPr>
        <p:spPr>
          <a:xfrm>
            <a:off x="7426021" y="11509486"/>
            <a:ext cx="2570648" cy="687424"/>
          </a:xfrm>
          <a:prstGeom prst="rect">
            <a:avLst/>
          </a:prstGeom>
          <a:noFill/>
          <a:ln>
            <a:noFill/>
          </a:ln>
        </p:spPr>
        <p:txBody>
          <a:bodyPr spcFirstLastPara="1" wrap="square" lIns="91400" tIns="91400" rIns="91400" bIns="91400" anchor="t" anchorCtr="0">
            <a:noAutofit/>
          </a:bodyPr>
          <a:lstStyle/>
          <a:p>
            <a:pPr marL="0" marR="0" lvl="0" indent="0" algn="l" rtl="0">
              <a:lnSpc>
                <a:spcPct val="100000"/>
              </a:lnSpc>
              <a:spcBef>
                <a:spcPts val="0"/>
              </a:spcBef>
              <a:spcAft>
                <a:spcPts val="0"/>
              </a:spcAft>
              <a:buNone/>
            </a:pPr>
            <a:r>
              <a:rPr lang="en-US" sz="2100" b="1" i="0" u="none" strike="noStrike" cap="none">
                <a:solidFill>
                  <a:srgbClr val="262261"/>
                </a:solidFill>
                <a:latin typeface="Arial"/>
                <a:ea typeface="Arial"/>
                <a:cs typeface="Arial"/>
                <a:sym typeface="Arial"/>
              </a:rPr>
              <a:t>Data &amp; Research Center (DRC)</a:t>
            </a:r>
            <a:endParaRPr/>
          </a:p>
        </p:txBody>
      </p:sp>
      <p:pic>
        <p:nvPicPr>
          <p:cNvPr id="473" name="Google Shape;473;p53"/>
          <p:cNvPicPr preferRelativeResize="0"/>
          <p:nvPr/>
        </p:nvPicPr>
        <p:blipFill rotWithShape="1">
          <a:blip r:embed="rId3">
            <a:alphaModFix/>
          </a:blip>
          <a:srcRect/>
          <a:stretch/>
        </p:blipFill>
        <p:spPr>
          <a:xfrm>
            <a:off x="21368407" y="7671315"/>
            <a:ext cx="1347482" cy="637868"/>
          </a:xfrm>
          <a:prstGeom prst="rect">
            <a:avLst/>
          </a:prstGeom>
          <a:noFill/>
          <a:ln>
            <a:noFill/>
          </a:ln>
        </p:spPr>
      </p:pic>
      <p:cxnSp>
        <p:nvCxnSpPr>
          <p:cNvPr id="474" name="Google Shape;474;p53"/>
          <p:cNvCxnSpPr/>
          <p:nvPr/>
        </p:nvCxnSpPr>
        <p:spPr>
          <a:xfrm>
            <a:off x="15574285" y="11258638"/>
            <a:ext cx="0" cy="1896140"/>
          </a:xfrm>
          <a:prstGeom prst="straightConnector1">
            <a:avLst/>
          </a:prstGeom>
          <a:noFill/>
          <a:ln w="25400" cap="flat" cmpd="sng">
            <a:solidFill>
              <a:srgbClr val="BFBFBF"/>
            </a:solidFill>
            <a:prstDash val="solid"/>
            <a:round/>
            <a:headEnd type="none" w="sm" len="sm"/>
            <a:tailEnd type="none" w="sm" len="sm"/>
          </a:ln>
        </p:spPr>
      </p:cxnSp>
      <p:cxnSp>
        <p:nvCxnSpPr>
          <p:cNvPr id="475" name="Google Shape;475;p53"/>
          <p:cNvCxnSpPr/>
          <p:nvPr/>
        </p:nvCxnSpPr>
        <p:spPr>
          <a:xfrm>
            <a:off x="7257513" y="11258637"/>
            <a:ext cx="0" cy="1896142"/>
          </a:xfrm>
          <a:prstGeom prst="straightConnector1">
            <a:avLst/>
          </a:prstGeom>
          <a:noFill/>
          <a:ln w="25400" cap="flat" cmpd="sng">
            <a:solidFill>
              <a:srgbClr val="BFBFBF"/>
            </a:solidFill>
            <a:prstDash val="solid"/>
            <a:round/>
            <a:headEnd type="none" w="sm" len="sm"/>
            <a:tailEnd type="none" w="sm" len="sm"/>
          </a:ln>
        </p:spPr>
      </p:cxnSp>
      <p:cxnSp>
        <p:nvCxnSpPr>
          <p:cNvPr id="476" name="Google Shape;476;p53"/>
          <p:cNvCxnSpPr/>
          <p:nvPr/>
        </p:nvCxnSpPr>
        <p:spPr>
          <a:xfrm>
            <a:off x="5481089" y="11258638"/>
            <a:ext cx="0" cy="1896140"/>
          </a:xfrm>
          <a:prstGeom prst="straightConnector1">
            <a:avLst/>
          </a:prstGeom>
          <a:noFill/>
          <a:ln w="25400" cap="flat" cmpd="sng">
            <a:solidFill>
              <a:srgbClr val="BFBFBF"/>
            </a:solidFill>
            <a:prstDash val="solid"/>
            <a:round/>
            <a:headEnd type="none" w="sm" len="sm"/>
            <a:tailEnd type="none" w="sm" len="sm"/>
          </a:ln>
        </p:spPr>
      </p:cxnSp>
      <p:sp>
        <p:nvSpPr>
          <p:cNvPr id="477" name="Google Shape;477;p53"/>
          <p:cNvSpPr txBox="1"/>
          <p:nvPr/>
        </p:nvSpPr>
        <p:spPr>
          <a:xfrm>
            <a:off x="7930318" y="9247962"/>
            <a:ext cx="2921494" cy="837345"/>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None/>
            </a:pPr>
            <a:r>
              <a:rPr lang="en-US" sz="1800" b="1" i="0" u="none" strike="noStrike" cap="none">
                <a:solidFill>
                  <a:srgbClr val="262261"/>
                </a:solidFill>
                <a:latin typeface="Arial"/>
                <a:ea typeface="Arial"/>
                <a:cs typeface="Arial"/>
                <a:sym typeface="Arial"/>
              </a:rPr>
              <a:t>University of Arizona</a:t>
            </a:r>
            <a:br>
              <a:rPr lang="en-US" sz="1800" b="1" i="0" u="none" strike="noStrike" cap="none">
                <a:solidFill>
                  <a:srgbClr val="262261"/>
                </a:solidFill>
                <a:latin typeface="Arial"/>
                <a:ea typeface="Arial"/>
                <a:cs typeface="Arial"/>
                <a:sym typeface="Arial"/>
              </a:rPr>
            </a:br>
            <a:r>
              <a:rPr lang="en-US" sz="1800" b="1" i="0" u="none" strike="noStrike" cap="none">
                <a:solidFill>
                  <a:srgbClr val="262261"/>
                </a:solidFill>
                <a:latin typeface="Arial"/>
                <a:ea typeface="Arial"/>
                <a:cs typeface="Arial"/>
                <a:sym typeface="Arial"/>
              </a:rPr>
              <a:t>and Banner Health</a:t>
            </a:r>
            <a:endParaRPr/>
          </a:p>
          <a:p>
            <a:pPr marL="0" marR="0" lvl="0" indent="0" algn="l" rtl="0">
              <a:lnSpc>
                <a:spcPct val="133333"/>
              </a:lnSpc>
              <a:spcBef>
                <a:spcPts val="0"/>
              </a:spcBef>
              <a:spcAft>
                <a:spcPts val="0"/>
              </a:spcAft>
              <a:buNone/>
            </a:pPr>
            <a:endParaRPr sz="1800" b="1" i="0" u="none" strike="noStrike" cap="none">
              <a:solidFill>
                <a:srgbClr val="262261"/>
              </a:solidFill>
              <a:latin typeface="Arial"/>
              <a:ea typeface="Arial"/>
              <a:cs typeface="Arial"/>
              <a:sym typeface="Arial"/>
            </a:endParaRPr>
          </a:p>
        </p:txBody>
      </p:sp>
      <p:cxnSp>
        <p:nvCxnSpPr>
          <p:cNvPr id="478" name="Google Shape;478;p53"/>
          <p:cNvCxnSpPr/>
          <p:nvPr/>
        </p:nvCxnSpPr>
        <p:spPr>
          <a:xfrm>
            <a:off x="7916850" y="9905142"/>
            <a:ext cx="2477334" cy="2928"/>
          </a:xfrm>
          <a:prstGeom prst="straightConnector1">
            <a:avLst/>
          </a:prstGeom>
          <a:noFill/>
          <a:ln w="25400" cap="flat" cmpd="sng">
            <a:solidFill>
              <a:schemeClr val="dk1"/>
            </a:solidFill>
            <a:prstDash val="solid"/>
            <a:round/>
            <a:headEnd type="none" w="sm" len="sm"/>
            <a:tailEnd type="none" w="sm" len="sm"/>
          </a:ln>
        </p:spPr>
      </p:cxnSp>
      <p:sp>
        <p:nvSpPr>
          <p:cNvPr id="479" name="Google Shape;479;p53"/>
          <p:cNvSpPr txBox="1"/>
          <p:nvPr/>
        </p:nvSpPr>
        <p:spPr>
          <a:xfrm>
            <a:off x="2522730" y="8541503"/>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endParaRPr sz="3200" b="0" i="0" u="sng" strike="noStrike" cap="none">
              <a:solidFill>
                <a:srgbClr val="000000"/>
              </a:solidFill>
              <a:latin typeface="Arial"/>
              <a:ea typeface="Arial"/>
              <a:cs typeface="Arial"/>
              <a:sym typeface="Arial"/>
            </a:endParaRPr>
          </a:p>
        </p:txBody>
      </p:sp>
      <p:sp>
        <p:nvSpPr>
          <p:cNvPr id="480" name="Google Shape;480;p53"/>
          <p:cNvSpPr txBox="1"/>
          <p:nvPr/>
        </p:nvSpPr>
        <p:spPr>
          <a:xfrm>
            <a:off x="805674" y="5108024"/>
            <a:ext cx="2142010" cy="1076252"/>
          </a:xfrm>
          <a:prstGeom prst="rect">
            <a:avLst/>
          </a:prstGeom>
          <a:no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r>
              <a:rPr lang="en-US" sz="2100" b="1" i="0" u="none" strike="noStrike" cap="none">
                <a:solidFill>
                  <a:srgbClr val="262261"/>
                </a:solidFill>
                <a:latin typeface="Arial"/>
                <a:ea typeface="Arial"/>
                <a:cs typeface="Arial"/>
                <a:sym typeface="Arial"/>
              </a:rPr>
              <a:t>HPO Network</a:t>
            </a:r>
            <a:endParaRPr/>
          </a:p>
          <a:p>
            <a:pPr marL="0" marR="0" lvl="0" indent="0" algn="l" rtl="0">
              <a:lnSpc>
                <a:spcPct val="140000"/>
              </a:lnSpc>
              <a:spcBef>
                <a:spcPts val="900"/>
              </a:spcBef>
              <a:spcAft>
                <a:spcPts val="0"/>
              </a:spcAft>
              <a:buNone/>
            </a:pPr>
            <a:r>
              <a:rPr lang="en-US" sz="1500" b="0" i="0" u="none" strike="noStrike" cap="none">
                <a:solidFill>
                  <a:srgbClr val="262261"/>
                </a:solidFill>
                <a:latin typeface="Arial"/>
                <a:ea typeface="Arial"/>
                <a:cs typeface="Arial"/>
                <a:sym typeface="Arial"/>
              </a:rPr>
              <a:t>(Health Care Provider Organizations)</a:t>
            </a:r>
            <a:endParaRPr/>
          </a:p>
        </p:txBody>
      </p:sp>
      <p:grpSp>
        <p:nvGrpSpPr>
          <p:cNvPr id="481" name="Google Shape;481;p53"/>
          <p:cNvGrpSpPr/>
          <p:nvPr/>
        </p:nvGrpSpPr>
        <p:grpSpPr>
          <a:xfrm>
            <a:off x="3011517" y="6376990"/>
            <a:ext cx="1519956" cy="1984124"/>
            <a:chOff x="2956035" y="5346396"/>
            <a:chExt cx="2019204" cy="2635833"/>
          </a:xfrm>
        </p:grpSpPr>
        <p:pic>
          <p:nvPicPr>
            <p:cNvPr id="482" name="Google Shape;482;p53"/>
            <p:cNvPicPr preferRelativeResize="0"/>
            <p:nvPr/>
          </p:nvPicPr>
          <p:blipFill rotWithShape="1">
            <a:blip r:embed="rId4">
              <a:alphaModFix/>
            </a:blip>
            <a:srcRect/>
            <a:stretch/>
          </p:blipFill>
          <p:spPr>
            <a:xfrm>
              <a:off x="2956035" y="5346396"/>
              <a:ext cx="2019204" cy="252400"/>
            </a:xfrm>
            <a:prstGeom prst="rect">
              <a:avLst/>
            </a:prstGeom>
            <a:noFill/>
            <a:ln>
              <a:noFill/>
            </a:ln>
          </p:spPr>
        </p:pic>
        <p:pic>
          <p:nvPicPr>
            <p:cNvPr id="483" name="Google Shape;483;p53"/>
            <p:cNvPicPr preferRelativeResize="0"/>
            <p:nvPr/>
          </p:nvPicPr>
          <p:blipFill rotWithShape="1">
            <a:blip r:embed="rId5">
              <a:alphaModFix/>
            </a:blip>
            <a:srcRect/>
            <a:stretch/>
          </p:blipFill>
          <p:spPr>
            <a:xfrm>
              <a:off x="2980295" y="6888811"/>
              <a:ext cx="655792" cy="427370"/>
            </a:xfrm>
            <a:prstGeom prst="rect">
              <a:avLst/>
            </a:prstGeom>
            <a:noFill/>
            <a:ln>
              <a:noFill/>
            </a:ln>
          </p:spPr>
        </p:pic>
        <p:pic>
          <p:nvPicPr>
            <p:cNvPr id="484" name="Google Shape;484;p53"/>
            <p:cNvPicPr preferRelativeResize="0"/>
            <p:nvPr/>
          </p:nvPicPr>
          <p:blipFill rotWithShape="1">
            <a:blip r:embed="rId6">
              <a:alphaModFix/>
            </a:blip>
            <a:srcRect/>
            <a:stretch/>
          </p:blipFill>
          <p:spPr>
            <a:xfrm>
              <a:off x="2977394" y="6262870"/>
              <a:ext cx="1040716" cy="363166"/>
            </a:xfrm>
            <a:prstGeom prst="rect">
              <a:avLst/>
            </a:prstGeom>
            <a:noFill/>
            <a:ln>
              <a:noFill/>
            </a:ln>
          </p:spPr>
        </p:pic>
        <p:pic>
          <p:nvPicPr>
            <p:cNvPr id="485" name="Google Shape;485;p53"/>
            <p:cNvPicPr preferRelativeResize="0"/>
            <p:nvPr/>
          </p:nvPicPr>
          <p:blipFill rotWithShape="1">
            <a:blip r:embed="rId7">
              <a:alphaModFix/>
            </a:blip>
            <a:srcRect/>
            <a:stretch/>
          </p:blipFill>
          <p:spPr>
            <a:xfrm>
              <a:off x="2980296" y="5798921"/>
              <a:ext cx="1623014" cy="216402"/>
            </a:xfrm>
            <a:prstGeom prst="rect">
              <a:avLst/>
            </a:prstGeom>
            <a:noFill/>
            <a:ln>
              <a:noFill/>
            </a:ln>
          </p:spPr>
        </p:pic>
        <p:pic>
          <p:nvPicPr>
            <p:cNvPr id="486" name="Google Shape;486;p53"/>
            <p:cNvPicPr preferRelativeResize="0"/>
            <p:nvPr/>
          </p:nvPicPr>
          <p:blipFill rotWithShape="1">
            <a:blip r:embed="rId8">
              <a:alphaModFix/>
            </a:blip>
            <a:srcRect/>
            <a:stretch/>
          </p:blipFill>
          <p:spPr>
            <a:xfrm>
              <a:off x="2965668" y="7575475"/>
              <a:ext cx="1259626" cy="406754"/>
            </a:xfrm>
            <a:prstGeom prst="rect">
              <a:avLst/>
            </a:prstGeom>
            <a:noFill/>
            <a:ln>
              <a:noFill/>
            </a:ln>
          </p:spPr>
        </p:pic>
      </p:grpSp>
      <p:pic>
        <p:nvPicPr>
          <p:cNvPr id="487" name="Google Shape;487;p53"/>
          <p:cNvPicPr preferRelativeResize="0"/>
          <p:nvPr/>
        </p:nvPicPr>
        <p:blipFill rotWithShape="1">
          <a:blip r:embed="rId9">
            <a:alphaModFix/>
          </a:blip>
          <a:srcRect/>
          <a:stretch/>
        </p:blipFill>
        <p:spPr>
          <a:xfrm>
            <a:off x="18988205" y="3628300"/>
            <a:ext cx="1141232" cy="761858"/>
          </a:xfrm>
          <a:prstGeom prst="rect">
            <a:avLst/>
          </a:prstGeom>
          <a:noFill/>
          <a:ln>
            <a:noFill/>
          </a:ln>
        </p:spPr>
      </p:pic>
      <p:pic>
        <p:nvPicPr>
          <p:cNvPr id="488" name="Google Shape;488;p53"/>
          <p:cNvPicPr preferRelativeResize="0"/>
          <p:nvPr/>
        </p:nvPicPr>
        <p:blipFill rotWithShape="1">
          <a:blip r:embed="rId10">
            <a:alphaModFix/>
          </a:blip>
          <a:srcRect/>
          <a:stretch/>
        </p:blipFill>
        <p:spPr>
          <a:xfrm>
            <a:off x="22124118" y="3701111"/>
            <a:ext cx="939710" cy="646552"/>
          </a:xfrm>
          <a:prstGeom prst="rect">
            <a:avLst/>
          </a:prstGeom>
          <a:noFill/>
          <a:ln>
            <a:noFill/>
          </a:ln>
        </p:spPr>
      </p:pic>
      <p:pic>
        <p:nvPicPr>
          <p:cNvPr id="489" name="Google Shape;489;p53" descr="Logo&#10;&#10;Description automatically generated"/>
          <p:cNvPicPr preferRelativeResize="0"/>
          <p:nvPr/>
        </p:nvPicPr>
        <p:blipFill rotWithShape="1">
          <a:blip r:embed="rId11">
            <a:alphaModFix/>
          </a:blip>
          <a:srcRect/>
          <a:stretch/>
        </p:blipFill>
        <p:spPr>
          <a:xfrm>
            <a:off x="20521329" y="3597535"/>
            <a:ext cx="1132262" cy="714402"/>
          </a:xfrm>
          <a:prstGeom prst="rect">
            <a:avLst/>
          </a:prstGeom>
          <a:noFill/>
          <a:ln>
            <a:noFill/>
          </a:ln>
        </p:spPr>
      </p:pic>
      <p:grpSp>
        <p:nvGrpSpPr>
          <p:cNvPr id="490" name="Google Shape;490;p53"/>
          <p:cNvGrpSpPr/>
          <p:nvPr/>
        </p:nvGrpSpPr>
        <p:grpSpPr>
          <a:xfrm>
            <a:off x="5512374" y="7640325"/>
            <a:ext cx="1572028" cy="1707118"/>
            <a:chOff x="5537105" y="6858092"/>
            <a:chExt cx="1843334" cy="2001737"/>
          </a:xfrm>
        </p:grpSpPr>
        <p:pic>
          <p:nvPicPr>
            <p:cNvPr id="491" name="Google Shape;491;p53"/>
            <p:cNvPicPr preferRelativeResize="0"/>
            <p:nvPr/>
          </p:nvPicPr>
          <p:blipFill rotWithShape="1">
            <a:blip r:embed="rId12">
              <a:alphaModFix/>
            </a:blip>
            <a:srcRect/>
            <a:stretch/>
          </p:blipFill>
          <p:spPr>
            <a:xfrm>
              <a:off x="5563924" y="6858092"/>
              <a:ext cx="1208312" cy="272002"/>
            </a:xfrm>
            <a:prstGeom prst="rect">
              <a:avLst/>
            </a:prstGeom>
            <a:noFill/>
            <a:ln>
              <a:noFill/>
            </a:ln>
          </p:spPr>
        </p:pic>
        <p:pic>
          <p:nvPicPr>
            <p:cNvPr id="492" name="Google Shape;492;p53"/>
            <p:cNvPicPr preferRelativeResize="0"/>
            <p:nvPr/>
          </p:nvPicPr>
          <p:blipFill rotWithShape="1">
            <a:blip r:embed="rId13">
              <a:alphaModFix/>
            </a:blip>
            <a:srcRect/>
            <a:stretch/>
          </p:blipFill>
          <p:spPr>
            <a:xfrm>
              <a:off x="5610664" y="8069056"/>
              <a:ext cx="1769775" cy="245802"/>
            </a:xfrm>
            <a:prstGeom prst="rect">
              <a:avLst/>
            </a:prstGeom>
            <a:noFill/>
            <a:ln>
              <a:noFill/>
            </a:ln>
          </p:spPr>
        </p:pic>
        <p:pic>
          <p:nvPicPr>
            <p:cNvPr id="493" name="Google Shape;493;p53"/>
            <p:cNvPicPr preferRelativeResize="0"/>
            <p:nvPr/>
          </p:nvPicPr>
          <p:blipFill rotWithShape="1">
            <a:blip r:embed="rId14">
              <a:alphaModFix/>
            </a:blip>
            <a:srcRect/>
            <a:stretch/>
          </p:blipFill>
          <p:spPr>
            <a:xfrm>
              <a:off x="5559708" y="8519065"/>
              <a:ext cx="1553685" cy="340764"/>
            </a:xfrm>
            <a:prstGeom prst="rect">
              <a:avLst/>
            </a:prstGeom>
            <a:noFill/>
            <a:ln>
              <a:noFill/>
            </a:ln>
          </p:spPr>
        </p:pic>
        <p:pic>
          <p:nvPicPr>
            <p:cNvPr id="494" name="Google Shape;494;p53"/>
            <p:cNvPicPr preferRelativeResize="0"/>
            <p:nvPr/>
          </p:nvPicPr>
          <p:blipFill rotWithShape="1">
            <a:blip r:embed="rId15">
              <a:alphaModFix/>
            </a:blip>
            <a:srcRect/>
            <a:stretch/>
          </p:blipFill>
          <p:spPr>
            <a:xfrm>
              <a:off x="5537105" y="7237404"/>
              <a:ext cx="1362005" cy="699408"/>
            </a:xfrm>
            <a:prstGeom prst="rect">
              <a:avLst/>
            </a:prstGeom>
            <a:noFill/>
            <a:ln>
              <a:noFill/>
            </a:ln>
          </p:spPr>
        </p:pic>
      </p:grpSp>
      <p:pic>
        <p:nvPicPr>
          <p:cNvPr id="495" name="Google Shape;495;p53"/>
          <p:cNvPicPr preferRelativeResize="0"/>
          <p:nvPr/>
        </p:nvPicPr>
        <p:blipFill rotWithShape="1">
          <a:blip r:embed="rId16">
            <a:alphaModFix/>
          </a:blip>
          <a:srcRect/>
          <a:stretch/>
        </p:blipFill>
        <p:spPr>
          <a:xfrm>
            <a:off x="5462028" y="6251977"/>
            <a:ext cx="1510438" cy="509158"/>
          </a:xfrm>
          <a:prstGeom prst="rect">
            <a:avLst/>
          </a:prstGeom>
          <a:noFill/>
          <a:ln>
            <a:noFill/>
          </a:ln>
        </p:spPr>
      </p:pic>
      <p:grpSp>
        <p:nvGrpSpPr>
          <p:cNvPr id="496" name="Google Shape;496;p53"/>
          <p:cNvGrpSpPr/>
          <p:nvPr/>
        </p:nvGrpSpPr>
        <p:grpSpPr>
          <a:xfrm>
            <a:off x="10316329" y="6284470"/>
            <a:ext cx="2817824" cy="2796712"/>
            <a:chOff x="10317032" y="5219545"/>
            <a:chExt cx="3151118" cy="3127510"/>
          </a:xfrm>
        </p:grpSpPr>
        <p:pic>
          <p:nvPicPr>
            <p:cNvPr id="497" name="Google Shape;497;p53"/>
            <p:cNvPicPr preferRelativeResize="0"/>
            <p:nvPr/>
          </p:nvPicPr>
          <p:blipFill rotWithShape="1">
            <a:blip r:embed="rId17">
              <a:alphaModFix/>
            </a:blip>
            <a:srcRect/>
            <a:stretch/>
          </p:blipFill>
          <p:spPr>
            <a:xfrm>
              <a:off x="10392139" y="6654025"/>
              <a:ext cx="1990278" cy="352564"/>
            </a:xfrm>
            <a:prstGeom prst="rect">
              <a:avLst/>
            </a:prstGeom>
            <a:noFill/>
            <a:ln>
              <a:noFill/>
            </a:ln>
          </p:spPr>
        </p:pic>
        <p:pic>
          <p:nvPicPr>
            <p:cNvPr id="498" name="Google Shape;498;p53"/>
            <p:cNvPicPr preferRelativeResize="0"/>
            <p:nvPr/>
          </p:nvPicPr>
          <p:blipFill rotWithShape="1">
            <a:blip r:embed="rId18">
              <a:alphaModFix/>
            </a:blip>
            <a:srcRect/>
            <a:stretch/>
          </p:blipFill>
          <p:spPr>
            <a:xfrm>
              <a:off x="10317032" y="5271778"/>
              <a:ext cx="1371178" cy="498052"/>
            </a:xfrm>
            <a:prstGeom prst="rect">
              <a:avLst/>
            </a:prstGeom>
            <a:noFill/>
            <a:ln>
              <a:noFill/>
            </a:ln>
          </p:spPr>
        </p:pic>
        <p:pic>
          <p:nvPicPr>
            <p:cNvPr id="499" name="Google Shape;499;p53"/>
            <p:cNvPicPr preferRelativeResize="0"/>
            <p:nvPr/>
          </p:nvPicPr>
          <p:blipFill rotWithShape="1">
            <a:blip r:embed="rId19">
              <a:alphaModFix/>
            </a:blip>
            <a:srcRect/>
            <a:stretch/>
          </p:blipFill>
          <p:spPr>
            <a:xfrm>
              <a:off x="10431761" y="7318636"/>
              <a:ext cx="1534396" cy="516748"/>
            </a:xfrm>
            <a:prstGeom prst="rect">
              <a:avLst/>
            </a:prstGeom>
            <a:noFill/>
            <a:ln>
              <a:noFill/>
            </a:ln>
          </p:spPr>
        </p:pic>
        <p:pic>
          <p:nvPicPr>
            <p:cNvPr id="500" name="Google Shape;500;p53"/>
            <p:cNvPicPr preferRelativeResize="0"/>
            <p:nvPr/>
          </p:nvPicPr>
          <p:blipFill rotWithShape="1">
            <a:blip r:embed="rId20">
              <a:alphaModFix/>
            </a:blip>
            <a:srcRect/>
            <a:stretch/>
          </p:blipFill>
          <p:spPr>
            <a:xfrm>
              <a:off x="10392139" y="8053491"/>
              <a:ext cx="2182373" cy="293564"/>
            </a:xfrm>
            <a:prstGeom prst="rect">
              <a:avLst/>
            </a:prstGeom>
            <a:noFill/>
            <a:ln>
              <a:noFill/>
            </a:ln>
          </p:spPr>
        </p:pic>
        <p:pic>
          <p:nvPicPr>
            <p:cNvPr id="501" name="Google Shape;501;p53"/>
            <p:cNvPicPr preferRelativeResize="0"/>
            <p:nvPr/>
          </p:nvPicPr>
          <p:blipFill rotWithShape="1">
            <a:blip r:embed="rId21">
              <a:alphaModFix/>
            </a:blip>
            <a:srcRect/>
            <a:stretch/>
          </p:blipFill>
          <p:spPr>
            <a:xfrm>
              <a:off x="11933754" y="5219545"/>
              <a:ext cx="1534396" cy="564991"/>
            </a:xfrm>
            <a:prstGeom prst="rect">
              <a:avLst/>
            </a:prstGeom>
            <a:noFill/>
            <a:ln>
              <a:noFill/>
            </a:ln>
          </p:spPr>
        </p:pic>
      </p:grpSp>
      <p:pic>
        <p:nvPicPr>
          <p:cNvPr id="502" name="Google Shape;502;p53"/>
          <p:cNvPicPr preferRelativeResize="0"/>
          <p:nvPr/>
        </p:nvPicPr>
        <p:blipFill rotWithShape="1">
          <a:blip r:embed="rId22">
            <a:alphaModFix/>
          </a:blip>
          <a:srcRect/>
          <a:stretch/>
        </p:blipFill>
        <p:spPr>
          <a:xfrm>
            <a:off x="13848845" y="6364294"/>
            <a:ext cx="2043928" cy="2427164"/>
          </a:xfrm>
          <a:prstGeom prst="rect">
            <a:avLst/>
          </a:prstGeom>
          <a:noFill/>
          <a:ln>
            <a:noFill/>
          </a:ln>
        </p:spPr>
      </p:pic>
      <p:pic>
        <p:nvPicPr>
          <p:cNvPr id="503" name="Google Shape;503;p53"/>
          <p:cNvPicPr preferRelativeResize="0"/>
          <p:nvPr/>
        </p:nvPicPr>
        <p:blipFill rotWithShape="1">
          <a:blip r:embed="rId23">
            <a:alphaModFix/>
          </a:blip>
          <a:srcRect t="28983" b="41308"/>
          <a:stretch/>
        </p:blipFill>
        <p:spPr>
          <a:xfrm>
            <a:off x="16697424" y="7435926"/>
            <a:ext cx="3078746" cy="1081558"/>
          </a:xfrm>
          <a:prstGeom prst="rect">
            <a:avLst/>
          </a:prstGeom>
          <a:noFill/>
          <a:ln>
            <a:noFill/>
          </a:ln>
        </p:spPr>
      </p:pic>
      <p:pic>
        <p:nvPicPr>
          <p:cNvPr id="504" name="Google Shape;504;p53"/>
          <p:cNvPicPr preferRelativeResize="0"/>
          <p:nvPr/>
        </p:nvPicPr>
        <p:blipFill rotWithShape="1">
          <a:blip r:embed="rId24">
            <a:alphaModFix/>
          </a:blip>
          <a:srcRect/>
          <a:stretch/>
        </p:blipFill>
        <p:spPr>
          <a:xfrm>
            <a:off x="964356" y="10019897"/>
            <a:ext cx="3358140" cy="983322"/>
          </a:xfrm>
          <a:prstGeom prst="rect">
            <a:avLst/>
          </a:prstGeom>
          <a:noFill/>
          <a:ln>
            <a:noFill/>
          </a:ln>
        </p:spPr>
      </p:pic>
      <p:grpSp>
        <p:nvGrpSpPr>
          <p:cNvPr id="505" name="Google Shape;505;p53"/>
          <p:cNvGrpSpPr/>
          <p:nvPr/>
        </p:nvGrpSpPr>
        <p:grpSpPr>
          <a:xfrm>
            <a:off x="7849883" y="10001338"/>
            <a:ext cx="1311316" cy="1152148"/>
            <a:chOff x="12089978" y="9162456"/>
            <a:chExt cx="1701150" cy="1494665"/>
          </a:xfrm>
        </p:grpSpPr>
        <p:pic>
          <p:nvPicPr>
            <p:cNvPr id="506" name="Google Shape;506;p53"/>
            <p:cNvPicPr preferRelativeResize="0"/>
            <p:nvPr/>
          </p:nvPicPr>
          <p:blipFill rotWithShape="1">
            <a:blip r:embed="rId25">
              <a:alphaModFix/>
            </a:blip>
            <a:srcRect/>
            <a:stretch/>
          </p:blipFill>
          <p:spPr>
            <a:xfrm>
              <a:off x="12089978" y="9162456"/>
              <a:ext cx="1701150" cy="492068"/>
            </a:xfrm>
            <a:prstGeom prst="rect">
              <a:avLst/>
            </a:prstGeom>
            <a:noFill/>
            <a:ln>
              <a:noFill/>
            </a:ln>
          </p:spPr>
        </p:pic>
        <p:pic>
          <p:nvPicPr>
            <p:cNvPr id="507" name="Google Shape;507;p53"/>
            <p:cNvPicPr preferRelativeResize="0"/>
            <p:nvPr/>
          </p:nvPicPr>
          <p:blipFill rotWithShape="1">
            <a:blip r:embed="rId26">
              <a:alphaModFix/>
            </a:blip>
            <a:srcRect/>
            <a:stretch/>
          </p:blipFill>
          <p:spPr>
            <a:xfrm>
              <a:off x="12107171" y="10128075"/>
              <a:ext cx="1422549" cy="529046"/>
            </a:xfrm>
            <a:prstGeom prst="rect">
              <a:avLst/>
            </a:prstGeom>
            <a:noFill/>
            <a:ln>
              <a:noFill/>
            </a:ln>
          </p:spPr>
        </p:pic>
      </p:grpSp>
      <p:pic>
        <p:nvPicPr>
          <p:cNvPr id="508" name="Google Shape;508;p53"/>
          <p:cNvPicPr preferRelativeResize="0"/>
          <p:nvPr/>
        </p:nvPicPr>
        <p:blipFill rotWithShape="1">
          <a:blip r:embed="rId27">
            <a:alphaModFix/>
          </a:blip>
          <a:srcRect/>
          <a:stretch/>
        </p:blipFill>
        <p:spPr>
          <a:xfrm>
            <a:off x="10584620" y="10125278"/>
            <a:ext cx="1121989" cy="295309"/>
          </a:xfrm>
          <a:prstGeom prst="rect">
            <a:avLst/>
          </a:prstGeom>
          <a:noFill/>
          <a:ln>
            <a:noFill/>
          </a:ln>
        </p:spPr>
      </p:pic>
      <p:pic>
        <p:nvPicPr>
          <p:cNvPr id="509" name="Google Shape;509;p53"/>
          <p:cNvPicPr preferRelativeResize="0"/>
          <p:nvPr/>
        </p:nvPicPr>
        <p:blipFill rotWithShape="1">
          <a:blip r:embed="rId28">
            <a:alphaModFix/>
          </a:blip>
          <a:srcRect/>
          <a:stretch/>
        </p:blipFill>
        <p:spPr>
          <a:xfrm>
            <a:off x="14582002" y="9989239"/>
            <a:ext cx="1150882" cy="460352"/>
          </a:xfrm>
          <a:prstGeom prst="rect">
            <a:avLst/>
          </a:prstGeom>
          <a:noFill/>
          <a:ln>
            <a:noFill/>
          </a:ln>
        </p:spPr>
      </p:pic>
      <p:pic>
        <p:nvPicPr>
          <p:cNvPr id="510" name="Google Shape;510;p53"/>
          <p:cNvPicPr preferRelativeResize="0"/>
          <p:nvPr/>
        </p:nvPicPr>
        <p:blipFill rotWithShape="1">
          <a:blip r:embed="rId29">
            <a:alphaModFix/>
          </a:blip>
          <a:srcRect/>
          <a:stretch/>
        </p:blipFill>
        <p:spPr>
          <a:xfrm>
            <a:off x="12716113" y="10530839"/>
            <a:ext cx="1829307" cy="333084"/>
          </a:xfrm>
          <a:prstGeom prst="rect">
            <a:avLst/>
          </a:prstGeom>
          <a:noFill/>
          <a:ln>
            <a:noFill/>
          </a:ln>
        </p:spPr>
      </p:pic>
      <p:cxnSp>
        <p:nvCxnSpPr>
          <p:cNvPr id="511" name="Google Shape;511;p53"/>
          <p:cNvCxnSpPr/>
          <p:nvPr/>
        </p:nvCxnSpPr>
        <p:spPr>
          <a:xfrm>
            <a:off x="910877" y="11258632"/>
            <a:ext cx="21437400" cy="0"/>
          </a:xfrm>
          <a:prstGeom prst="straightConnector1">
            <a:avLst/>
          </a:prstGeom>
          <a:noFill/>
          <a:ln w="25400" cap="flat" cmpd="sng">
            <a:solidFill>
              <a:srgbClr val="BFBFBF"/>
            </a:solidFill>
            <a:prstDash val="solid"/>
            <a:round/>
            <a:headEnd type="none" w="sm" len="sm"/>
            <a:tailEnd type="none" w="sm" len="sm"/>
          </a:ln>
        </p:spPr>
      </p:cxnSp>
      <p:pic>
        <p:nvPicPr>
          <p:cNvPr id="512" name="Google Shape;512;p53"/>
          <p:cNvPicPr preferRelativeResize="0"/>
          <p:nvPr/>
        </p:nvPicPr>
        <p:blipFill rotWithShape="1">
          <a:blip r:embed="rId30">
            <a:alphaModFix/>
          </a:blip>
          <a:srcRect/>
          <a:stretch/>
        </p:blipFill>
        <p:spPr>
          <a:xfrm>
            <a:off x="16115021" y="10128253"/>
            <a:ext cx="2012956" cy="540794"/>
          </a:xfrm>
          <a:prstGeom prst="rect">
            <a:avLst/>
          </a:prstGeom>
          <a:noFill/>
          <a:ln>
            <a:noFill/>
          </a:ln>
        </p:spPr>
      </p:pic>
      <p:pic>
        <p:nvPicPr>
          <p:cNvPr id="513" name="Google Shape;513;p53"/>
          <p:cNvPicPr preferRelativeResize="0"/>
          <p:nvPr/>
        </p:nvPicPr>
        <p:blipFill rotWithShape="1">
          <a:blip r:embed="rId31">
            <a:alphaModFix/>
          </a:blip>
          <a:srcRect/>
          <a:stretch/>
        </p:blipFill>
        <p:spPr>
          <a:xfrm>
            <a:off x="3228407" y="12198612"/>
            <a:ext cx="1542720" cy="455076"/>
          </a:xfrm>
          <a:prstGeom prst="rect">
            <a:avLst/>
          </a:prstGeom>
          <a:noFill/>
          <a:ln>
            <a:noFill/>
          </a:ln>
        </p:spPr>
      </p:pic>
      <p:pic>
        <p:nvPicPr>
          <p:cNvPr id="514" name="Google Shape;514;p53"/>
          <p:cNvPicPr preferRelativeResize="0"/>
          <p:nvPr/>
        </p:nvPicPr>
        <p:blipFill rotWithShape="1">
          <a:blip r:embed="rId32">
            <a:alphaModFix/>
          </a:blip>
          <a:srcRect/>
          <a:stretch/>
        </p:blipFill>
        <p:spPr>
          <a:xfrm>
            <a:off x="5480722" y="12061428"/>
            <a:ext cx="1794406" cy="847988"/>
          </a:xfrm>
          <a:prstGeom prst="rect">
            <a:avLst/>
          </a:prstGeom>
          <a:noFill/>
          <a:ln>
            <a:noFill/>
          </a:ln>
        </p:spPr>
      </p:pic>
      <p:grpSp>
        <p:nvGrpSpPr>
          <p:cNvPr id="515" name="Google Shape;515;p53"/>
          <p:cNvGrpSpPr/>
          <p:nvPr/>
        </p:nvGrpSpPr>
        <p:grpSpPr>
          <a:xfrm>
            <a:off x="7523712" y="11385845"/>
            <a:ext cx="8057010" cy="1768934"/>
            <a:chOff x="7631048" y="10820412"/>
            <a:chExt cx="8324990" cy="1827770"/>
          </a:xfrm>
        </p:grpSpPr>
        <p:pic>
          <p:nvPicPr>
            <p:cNvPr id="516" name="Google Shape;516;p53"/>
            <p:cNvPicPr preferRelativeResize="0"/>
            <p:nvPr/>
          </p:nvPicPr>
          <p:blipFill rotWithShape="1">
            <a:blip r:embed="rId33">
              <a:alphaModFix/>
            </a:blip>
            <a:srcRect/>
            <a:stretch/>
          </p:blipFill>
          <p:spPr>
            <a:xfrm>
              <a:off x="13898148" y="10912422"/>
              <a:ext cx="1526494" cy="721380"/>
            </a:xfrm>
            <a:prstGeom prst="rect">
              <a:avLst/>
            </a:prstGeom>
            <a:noFill/>
            <a:ln>
              <a:noFill/>
            </a:ln>
          </p:spPr>
        </p:pic>
        <p:pic>
          <p:nvPicPr>
            <p:cNvPr id="517" name="Google Shape;517;p53"/>
            <p:cNvPicPr preferRelativeResize="0"/>
            <p:nvPr/>
          </p:nvPicPr>
          <p:blipFill rotWithShape="1">
            <a:blip r:embed="rId34">
              <a:alphaModFix/>
            </a:blip>
            <a:srcRect/>
            <a:stretch/>
          </p:blipFill>
          <p:spPr>
            <a:xfrm>
              <a:off x="13924260" y="11684494"/>
              <a:ext cx="2031778" cy="963688"/>
            </a:xfrm>
            <a:prstGeom prst="rect">
              <a:avLst/>
            </a:prstGeom>
            <a:noFill/>
            <a:ln>
              <a:noFill/>
            </a:ln>
          </p:spPr>
        </p:pic>
        <p:pic>
          <p:nvPicPr>
            <p:cNvPr id="518" name="Google Shape;518;p53"/>
            <p:cNvPicPr preferRelativeResize="0"/>
            <p:nvPr/>
          </p:nvPicPr>
          <p:blipFill rotWithShape="1">
            <a:blip r:embed="rId35">
              <a:alphaModFix/>
            </a:blip>
            <a:srcRect/>
            <a:stretch/>
          </p:blipFill>
          <p:spPr>
            <a:xfrm>
              <a:off x="12348698" y="10820412"/>
              <a:ext cx="1955754" cy="927632"/>
            </a:xfrm>
            <a:prstGeom prst="rect">
              <a:avLst/>
            </a:prstGeom>
            <a:noFill/>
            <a:ln>
              <a:noFill/>
            </a:ln>
          </p:spPr>
        </p:pic>
        <p:pic>
          <p:nvPicPr>
            <p:cNvPr id="519" name="Google Shape;519;p53"/>
            <p:cNvPicPr preferRelativeResize="0"/>
            <p:nvPr/>
          </p:nvPicPr>
          <p:blipFill rotWithShape="1">
            <a:blip r:embed="rId36">
              <a:alphaModFix/>
            </a:blip>
            <a:srcRect/>
            <a:stretch/>
          </p:blipFill>
          <p:spPr>
            <a:xfrm>
              <a:off x="11442809" y="11815178"/>
              <a:ext cx="2222546" cy="749204"/>
            </a:xfrm>
            <a:prstGeom prst="rect">
              <a:avLst/>
            </a:prstGeom>
            <a:noFill/>
            <a:ln>
              <a:noFill/>
            </a:ln>
          </p:spPr>
        </p:pic>
        <p:pic>
          <p:nvPicPr>
            <p:cNvPr id="520" name="Google Shape;520;p53"/>
            <p:cNvPicPr preferRelativeResize="0"/>
            <p:nvPr/>
          </p:nvPicPr>
          <p:blipFill rotWithShape="1">
            <a:blip r:embed="rId37">
              <a:alphaModFix/>
            </a:blip>
            <a:srcRect b="79320"/>
            <a:stretch/>
          </p:blipFill>
          <p:spPr>
            <a:xfrm>
              <a:off x="7631048" y="12058626"/>
              <a:ext cx="2044195" cy="502014"/>
            </a:xfrm>
            <a:prstGeom prst="rect">
              <a:avLst/>
            </a:prstGeom>
            <a:noFill/>
            <a:ln>
              <a:noFill/>
            </a:ln>
          </p:spPr>
        </p:pic>
      </p:grpSp>
      <p:grpSp>
        <p:nvGrpSpPr>
          <p:cNvPr id="521" name="Google Shape;521;p53"/>
          <p:cNvGrpSpPr/>
          <p:nvPr/>
        </p:nvGrpSpPr>
        <p:grpSpPr>
          <a:xfrm>
            <a:off x="16141699" y="11473601"/>
            <a:ext cx="6668436" cy="1632594"/>
            <a:chOff x="15966257" y="10936492"/>
            <a:chExt cx="7847941" cy="1921366"/>
          </a:xfrm>
        </p:grpSpPr>
        <p:pic>
          <p:nvPicPr>
            <p:cNvPr id="522" name="Google Shape;522;p53"/>
            <p:cNvPicPr preferRelativeResize="0"/>
            <p:nvPr/>
          </p:nvPicPr>
          <p:blipFill rotWithShape="1">
            <a:blip r:embed="rId38">
              <a:alphaModFix/>
            </a:blip>
            <a:srcRect/>
            <a:stretch/>
          </p:blipFill>
          <p:spPr>
            <a:xfrm>
              <a:off x="18604442" y="10954402"/>
              <a:ext cx="1938462" cy="919428"/>
            </a:xfrm>
            <a:prstGeom prst="rect">
              <a:avLst/>
            </a:prstGeom>
            <a:noFill/>
            <a:ln>
              <a:noFill/>
            </a:ln>
          </p:spPr>
        </p:pic>
        <p:pic>
          <p:nvPicPr>
            <p:cNvPr id="523" name="Google Shape;523;p53"/>
            <p:cNvPicPr preferRelativeResize="0"/>
            <p:nvPr/>
          </p:nvPicPr>
          <p:blipFill rotWithShape="1">
            <a:blip r:embed="rId39">
              <a:alphaModFix/>
            </a:blip>
            <a:srcRect/>
            <a:stretch/>
          </p:blipFill>
          <p:spPr>
            <a:xfrm>
              <a:off x="21922158" y="11880327"/>
              <a:ext cx="1892040" cy="897412"/>
            </a:xfrm>
            <a:prstGeom prst="rect">
              <a:avLst/>
            </a:prstGeom>
            <a:noFill/>
            <a:ln>
              <a:noFill/>
            </a:ln>
          </p:spPr>
        </p:pic>
        <p:pic>
          <p:nvPicPr>
            <p:cNvPr id="524" name="Google Shape;524;p53"/>
            <p:cNvPicPr preferRelativeResize="0"/>
            <p:nvPr/>
          </p:nvPicPr>
          <p:blipFill rotWithShape="1">
            <a:blip r:embed="rId35">
              <a:alphaModFix/>
            </a:blip>
            <a:srcRect/>
            <a:stretch/>
          </p:blipFill>
          <p:spPr>
            <a:xfrm>
              <a:off x="15966257" y="11894170"/>
              <a:ext cx="2031776" cy="963688"/>
            </a:xfrm>
            <a:prstGeom prst="rect">
              <a:avLst/>
            </a:prstGeom>
            <a:noFill/>
            <a:ln>
              <a:noFill/>
            </a:ln>
          </p:spPr>
        </p:pic>
        <p:pic>
          <p:nvPicPr>
            <p:cNvPr id="525" name="Google Shape;525;p53"/>
            <p:cNvPicPr preferRelativeResize="0"/>
            <p:nvPr/>
          </p:nvPicPr>
          <p:blipFill rotWithShape="1">
            <a:blip r:embed="rId34">
              <a:alphaModFix/>
            </a:blip>
            <a:srcRect/>
            <a:stretch/>
          </p:blipFill>
          <p:spPr>
            <a:xfrm>
              <a:off x="20156742" y="10936492"/>
              <a:ext cx="2031778" cy="963688"/>
            </a:xfrm>
            <a:prstGeom prst="rect">
              <a:avLst/>
            </a:prstGeom>
            <a:noFill/>
            <a:ln>
              <a:noFill/>
            </a:ln>
          </p:spPr>
        </p:pic>
        <p:pic>
          <p:nvPicPr>
            <p:cNvPr id="526" name="Google Shape;526;p53"/>
            <p:cNvPicPr preferRelativeResize="0"/>
            <p:nvPr/>
          </p:nvPicPr>
          <p:blipFill rotWithShape="1">
            <a:blip r:embed="rId40">
              <a:alphaModFix/>
            </a:blip>
            <a:srcRect l="11648" t="34462" r="15004" b="48740"/>
            <a:stretch/>
          </p:blipFill>
          <p:spPr>
            <a:xfrm>
              <a:off x="21639908" y="11284229"/>
              <a:ext cx="1942250" cy="343722"/>
            </a:xfrm>
            <a:prstGeom prst="rect">
              <a:avLst/>
            </a:prstGeom>
            <a:noFill/>
            <a:ln>
              <a:noFill/>
            </a:ln>
          </p:spPr>
        </p:pic>
        <p:pic>
          <p:nvPicPr>
            <p:cNvPr id="527" name="Google Shape;527;p53"/>
            <p:cNvPicPr preferRelativeResize="0"/>
            <p:nvPr/>
          </p:nvPicPr>
          <p:blipFill rotWithShape="1">
            <a:blip r:embed="rId41">
              <a:alphaModFix/>
            </a:blip>
            <a:srcRect/>
            <a:stretch/>
          </p:blipFill>
          <p:spPr>
            <a:xfrm>
              <a:off x="19388503" y="12265518"/>
              <a:ext cx="2269134" cy="318804"/>
            </a:xfrm>
            <a:prstGeom prst="rect">
              <a:avLst/>
            </a:prstGeom>
            <a:noFill/>
            <a:ln>
              <a:noFill/>
            </a:ln>
          </p:spPr>
        </p:pic>
      </p:grpSp>
      <p:sp>
        <p:nvSpPr>
          <p:cNvPr id="528" name="Google Shape;528;p53"/>
          <p:cNvSpPr txBox="1"/>
          <p:nvPr/>
        </p:nvSpPr>
        <p:spPr>
          <a:xfrm>
            <a:off x="874988" y="6435120"/>
            <a:ext cx="2570712"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b="1" i="0" u="none" strike="noStrike" cap="none">
                <a:solidFill>
                  <a:srgbClr val="262261"/>
                </a:solidFill>
                <a:latin typeface="Arial"/>
                <a:ea typeface="Arial"/>
                <a:cs typeface="Arial"/>
                <a:sym typeface="Arial"/>
              </a:rPr>
              <a:t>HPO Lite</a:t>
            </a:r>
            <a:endParaRPr/>
          </a:p>
        </p:txBody>
      </p:sp>
      <p:cxnSp>
        <p:nvCxnSpPr>
          <p:cNvPr id="529" name="Google Shape;529;p53"/>
          <p:cNvCxnSpPr/>
          <p:nvPr/>
        </p:nvCxnSpPr>
        <p:spPr>
          <a:xfrm>
            <a:off x="871612" y="6792758"/>
            <a:ext cx="1630916" cy="9758"/>
          </a:xfrm>
          <a:prstGeom prst="straightConnector1">
            <a:avLst/>
          </a:prstGeom>
          <a:noFill/>
          <a:ln w="25400" cap="flat" cmpd="sng">
            <a:solidFill>
              <a:schemeClr val="dk1"/>
            </a:solidFill>
            <a:prstDash val="solid"/>
            <a:round/>
            <a:headEnd type="none" w="sm" len="sm"/>
            <a:tailEnd type="none" w="sm" len="sm"/>
          </a:ln>
        </p:spPr>
      </p:cxnSp>
      <p:pic>
        <p:nvPicPr>
          <p:cNvPr id="530" name="Google Shape;530;p53"/>
          <p:cNvPicPr preferRelativeResize="0"/>
          <p:nvPr/>
        </p:nvPicPr>
        <p:blipFill rotWithShape="1">
          <a:blip r:embed="rId42">
            <a:alphaModFix/>
          </a:blip>
          <a:srcRect/>
          <a:stretch/>
        </p:blipFill>
        <p:spPr>
          <a:xfrm>
            <a:off x="781850" y="7108714"/>
            <a:ext cx="1211916" cy="308114"/>
          </a:xfrm>
          <a:prstGeom prst="rect">
            <a:avLst/>
          </a:prstGeom>
          <a:noFill/>
          <a:ln>
            <a:noFill/>
          </a:ln>
        </p:spPr>
      </p:pic>
      <p:pic>
        <p:nvPicPr>
          <p:cNvPr id="531" name="Google Shape;531;p53"/>
          <p:cNvPicPr preferRelativeResize="0"/>
          <p:nvPr/>
        </p:nvPicPr>
        <p:blipFill rotWithShape="1">
          <a:blip r:embed="rId43">
            <a:alphaModFix/>
          </a:blip>
          <a:srcRect/>
          <a:stretch/>
        </p:blipFill>
        <p:spPr>
          <a:xfrm>
            <a:off x="835290" y="7685236"/>
            <a:ext cx="1105032" cy="482754"/>
          </a:xfrm>
          <a:prstGeom prst="rect">
            <a:avLst/>
          </a:prstGeom>
          <a:noFill/>
          <a:ln>
            <a:noFill/>
          </a:ln>
        </p:spPr>
      </p:pic>
      <p:pic>
        <p:nvPicPr>
          <p:cNvPr id="532" name="Google Shape;532;p53"/>
          <p:cNvPicPr preferRelativeResize="0"/>
          <p:nvPr/>
        </p:nvPicPr>
        <p:blipFill rotWithShape="1">
          <a:blip r:embed="rId44">
            <a:alphaModFix/>
          </a:blip>
          <a:srcRect/>
          <a:stretch/>
        </p:blipFill>
        <p:spPr>
          <a:xfrm>
            <a:off x="1001682" y="8392767"/>
            <a:ext cx="844188" cy="679264"/>
          </a:xfrm>
          <a:prstGeom prst="rect">
            <a:avLst/>
          </a:prstGeom>
          <a:noFill/>
          <a:ln>
            <a:noFill/>
          </a:ln>
        </p:spPr>
      </p:pic>
      <p:pic>
        <p:nvPicPr>
          <p:cNvPr id="533" name="Google Shape;533;p53"/>
          <p:cNvPicPr preferRelativeResize="0"/>
          <p:nvPr/>
        </p:nvPicPr>
        <p:blipFill rotWithShape="1">
          <a:blip r:embed="rId45">
            <a:alphaModFix/>
          </a:blip>
          <a:srcRect/>
          <a:stretch/>
        </p:blipFill>
        <p:spPr>
          <a:xfrm>
            <a:off x="13312661" y="10067240"/>
            <a:ext cx="1088140" cy="401527"/>
          </a:xfrm>
          <a:prstGeom prst="rect">
            <a:avLst/>
          </a:prstGeom>
          <a:noFill/>
          <a:ln>
            <a:noFill/>
          </a:ln>
        </p:spPr>
      </p:pic>
      <p:pic>
        <p:nvPicPr>
          <p:cNvPr id="534" name="Google Shape;534;p53" descr="Logo, company name&#10;&#10;Description automatically generated"/>
          <p:cNvPicPr preferRelativeResize="0"/>
          <p:nvPr/>
        </p:nvPicPr>
        <p:blipFill rotWithShape="1">
          <a:blip r:embed="rId46">
            <a:alphaModFix/>
          </a:blip>
          <a:srcRect l="8102" t="11337" r="7378" b="10431"/>
          <a:stretch/>
        </p:blipFill>
        <p:spPr>
          <a:xfrm>
            <a:off x="3655216" y="7493581"/>
            <a:ext cx="596290" cy="398314"/>
          </a:xfrm>
          <a:prstGeom prst="rect">
            <a:avLst/>
          </a:prstGeom>
          <a:noFill/>
          <a:ln>
            <a:noFill/>
          </a:ln>
        </p:spPr>
      </p:pic>
      <p:pic>
        <p:nvPicPr>
          <p:cNvPr id="535" name="Google Shape;535;p53" descr="A picture containing text, sign&#10;&#10;Description automatically generated"/>
          <p:cNvPicPr preferRelativeResize="0"/>
          <p:nvPr/>
        </p:nvPicPr>
        <p:blipFill rotWithShape="1">
          <a:blip r:embed="rId47">
            <a:alphaModFix/>
          </a:blip>
          <a:srcRect/>
          <a:stretch/>
        </p:blipFill>
        <p:spPr>
          <a:xfrm>
            <a:off x="2995536" y="8546728"/>
            <a:ext cx="1255970" cy="343664"/>
          </a:xfrm>
          <a:prstGeom prst="rect">
            <a:avLst/>
          </a:prstGeom>
          <a:noFill/>
          <a:ln>
            <a:noFill/>
          </a:ln>
        </p:spPr>
      </p:pic>
      <p:pic>
        <p:nvPicPr>
          <p:cNvPr id="536" name="Google Shape;536;p53" descr="Logo&#10;&#10;Description automatically generated"/>
          <p:cNvPicPr preferRelativeResize="0"/>
          <p:nvPr/>
        </p:nvPicPr>
        <p:blipFill rotWithShape="1">
          <a:blip r:embed="rId48">
            <a:alphaModFix/>
          </a:blip>
          <a:srcRect/>
          <a:stretch/>
        </p:blipFill>
        <p:spPr>
          <a:xfrm>
            <a:off x="7623583" y="6811844"/>
            <a:ext cx="1527678" cy="653726"/>
          </a:xfrm>
          <a:prstGeom prst="rect">
            <a:avLst/>
          </a:prstGeom>
          <a:noFill/>
          <a:ln>
            <a:noFill/>
          </a:ln>
        </p:spPr>
      </p:pic>
      <p:pic>
        <p:nvPicPr>
          <p:cNvPr id="537" name="Google Shape;537;p53" descr="Text&#10;&#10;Description automatically generated"/>
          <p:cNvPicPr preferRelativeResize="0"/>
          <p:nvPr/>
        </p:nvPicPr>
        <p:blipFill rotWithShape="1">
          <a:blip r:embed="rId49">
            <a:alphaModFix/>
          </a:blip>
          <a:srcRect l="6504" t="20926" r="7628" b="20758"/>
          <a:stretch/>
        </p:blipFill>
        <p:spPr>
          <a:xfrm>
            <a:off x="4885241" y="10100172"/>
            <a:ext cx="1887228" cy="640832"/>
          </a:xfrm>
          <a:prstGeom prst="rect">
            <a:avLst/>
          </a:prstGeom>
          <a:noFill/>
          <a:ln>
            <a:noFill/>
          </a:ln>
        </p:spPr>
      </p:pic>
      <p:pic>
        <p:nvPicPr>
          <p:cNvPr id="538" name="Google Shape;538;p53" descr="Logo&#10;&#10;Description automatically generated with medium confidence"/>
          <p:cNvPicPr preferRelativeResize="0"/>
          <p:nvPr/>
        </p:nvPicPr>
        <p:blipFill rotWithShape="1">
          <a:blip r:embed="rId50">
            <a:alphaModFix/>
          </a:blip>
          <a:srcRect/>
          <a:stretch/>
        </p:blipFill>
        <p:spPr>
          <a:xfrm>
            <a:off x="10392829" y="6988213"/>
            <a:ext cx="1526388" cy="301234"/>
          </a:xfrm>
          <a:prstGeom prst="rect">
            <a:avLst/>
          </a:prstGeom>
          <a:noFill/>
          <a:ln>
            <a:noFill/>
          </a:ln>
        </p:spPr>
      </p:pic>
      <p:pic>
        <p:nvPicPr>
          <p:cNvPr id="539" name="Google Shape;539;p53" descr="Logo&#10;&#10;Description automatically generated with medium confidence"/>
          <p:cNvPicPr preferRelativeResize="0"/>
          <p:nvPr/>
        </p:nvPicPr>
        <p:blipFill rotWithShape="1">
          <a:blip r:embed="rId51">
            <a:alphaModFix/>
          </a:blip>
          <a:srcRect/>
          <a:stretch/>
        </p:blipFill>
        <p:spPr>
          <a:xfrm>
            <a:off x="7943725" y="10460320"/>
            <a:ext cx="1495228" cy="192144"/>
          </a:xfrm>
          <a:prstGeom prst="rect">
            <a:avLst/>
          </a:prstGeom>
          <a:noFill/>
          <a:ln>
            <a:noFill/>
          </a:ln>
        </p:spPr>
      </p:pic>
      <p:pic>
        <p:nvPicPr>
          <p:cNvPr id="540" name="Google Shape;540;p53"/>
          <p:cNvPicPr preferRelativeResize="0"/>
          <p:nvPr/>
        </p:nvPicPr>
        <p:blipFill rotWithShape="1">
          <a:blip r:embed="rId52">
            <a:alphaModFix/>
          </a:blip>
          <a:srcRect t="59871" r="54968" b="22529"/>
          <a:stretch/>
        </p:blipFill>
        <p:spPr>
          <a:xfrm>
            <a:off x="16728829" y="8553869"/>
            <a:ext cx="1386404" cy="640738"/>
          </a:xfrm>
          <a:prstGeom prst="rect">
            <a:avLst/>
          </a:prstGeom>
          <a:noFill/>
          <a:ln>
            <a:noFill/>
          </a:ln>
        </p:spPr>
      </p:pic>
      <p:pic>
        <p:nvPicPr>
          <p:cNvPr id="541" name="Google Shape;541;p53" descr="Icon&#10;&#10;Description automatically generated with low confidence"/>
          <p:cNvPicPr preferRelativeResize="0"/>
          <p:nvPr/>
        </p:nvPicPr>
        <p:blipFill rotWithShape="1">
          <a:blip r:embed="rId53">
            <a:alphaModFix/>
          </a:blip>
          <a:srcRect/>
          <a:stretch/>
        </p:blipFill>
        <p:spPr>
          <a:xfrm>
            <a:off x="11924540" y="10555053"/>
            <a:ext cx="509994" cy="438594"/>
          </a:xfrm>
          <a:prstGeom prst="rect">
            <a:avLst/>
          </a:prstGeom>
          <a:noFill/>
          <a:ln>
            <a:noFill/>
          </a:ln>
        </p:spPr>
      </p:pic>
      <p:pic>
        <p:nvPicPr>
          <p:cNvPr id="542" name="Google Shape;542;p53" descr="Graphical user interface&#10;&#10;Description automatically generated"/>
          <p:cNvPicPr preferRelativeResize="0"/>
          <p:nvPr/>
        </p:nvPicPr>
        <p:blipFill rotWithShape="1">
          <a:blip r:embed="rId54">
            <a:alphaModFix/>
          </a:blip>
          <a:srcRect/>
          <a:stretch/>
        </p:blipFill>
        <p:spPr>
          <a:xfrm>
            <a:off x="17514779" y="11464557"/>
            <a:ext cx="589172" cy="968374"/>
          </a:xfrm>
          <a:prstGeom prst="rect">
            <a:avLst/>
          </a:prstGeom>
          <a:noFill/>
          <a:ln>
            <a:noFill/>
          </a:ln>
        </p:spPr>
      </p:pic>
      <p:sp>
        <p:nvSpPr>
          <p:cNvPr id="543" name="Google Shape;543;p53"/>
          <p:cNvSpPr txBox="1"/>
          <p:nvPr/>
        </p:nvSpPr>
        <p:spPr>
          <a:xfrm>
            <a:off x="875353" y="13378992"/>
            <a:ext cx="4762436" cy="199591"/>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Note: These are not approved lockups and should not be repurposed on assets.</a:t>
            </a:r>
            <a:endParaRPr sz="1050" b="0" i="0" u="sng" strike="noStrike" cap="none">
              <a:solidFill>
                <a:srgbClr val="000000"/>
              </a:solidFill>
              <a:latin typeface="Arial"/>
              <a:ea typeface="Arial"/>
              <a:cs typeface="Arial"/>
              <a:sym typeface="Arial"/>
            </a:endParaRPr>
          </a:p>
        </p:txBody>
      </p:sp>
      <p:pic>
        <p:nvPicPr>
          <p:cNvPr id="544" name="Google Shape;544;p53" descr="Logo&#10;&#10;Description automatically generated"/>
          <p:cNvPicPr preferRelativeResize="0"/>
          <p:nvPr/>
        </p:nvPicPr>
        <p:blipFill rotWithShape="1">
          <a:blip r:embed="rId55">
            <a:alphaModFix/>
          </a:blip>
          <a:srcRect/>
          <a:stretch/>
        </p:blipFill>
        <p:spPr>
          <a:xfrm>
            <a:off x="17618017" y="12508121"/>
            <a:ext cx="1123760" cy="365649"/>
          </a:xfrm>
          <a:prstGeom prst="rect">
            <a:avLst/>
          </a:prstGeom>
          <a:noFill/>
          <a:ln>
            <a:noFill/>
          </a:ln>
        </p:spPr>
      </p:pic>
      <p:pic>
        <p:nvPicPr>
          <p:cNvPr id="545" name="Google Shape;545;p53" descr="Text&#10;&#10;Description automatically generated with low confidence"/>
          <p:cNvPicPr preferRelativeResize="0"/>
          <p:nvPr/>
        </p:nvPicPr>
        <p:blipFill rotWithShape="1">
          <a:blip r:embed="rId56">
            <a:alphaModFix/>
          </a:blip>
          <a:srcRect/>
          <a:stretch/>
        </p:blipFill>
        <p:spPr>
          <a:xfrm>
            <a:off x="11973607" y="10133793"/>
            <a:ext cx="1031236" cy="310301"/>
          </a:xfrm>
          <a:prstGeom prst="rect">
            <a:avLst/>
          </a:prstGeom>
          <a:noFill/>
          <a:ln>
            <a:noFill/>
          </a:ln>
        </p:spPr>
      </p:pic>
      <p:pic>
        <p:nvPicPr>
          <p:cNvPr id="546" name="Google Shape;546;p53" descr="Text&#10;&#10;Description automatically generated"/>
          <p:cNvPicPr preferRelativeResize="0"/>
          <p:nvPr/>
        </p:nvPicPr>
        <p:blipFill rotWithShape="1">
          <a:blip r:embed="rId57">
            <a:alphaModFix/>
          </a:blip>
          <a:srcRect/>
          <a:stretch/>
        </p:blipFill>
        <p:spPr>
          <a:xfrm>
            <a:off x="21257297" y="6389219"/>
            <a:ext cx="1621220" cy="355530"/>
          </a:xfrm>
          <a:prstGeom prst="rect">
            <a:avLst/>
          </a:prstGeom>
          <a:noFill/>
          <a:ln>
            <a:noFill/>
          </a:ln>
        </p:spPr>
      </p:pic>
      <p:pic>
        <p:nvPicPr>
          <p:cNvPr id="547" name="Google Shape;547;p53"/>
          <p:cNvPicPr preferRelativeResize="0"/>
          <p:nvPr/>
        </p:nvPicPr>
        <p:blipFill rotWithShape="1">
          <a:blip r:embed="rId58">
            <a:alphaModFix/>
          </a:blip>
          <a:srcRect b="93204"/>
          <a:stretch/>
        </p:blipFill>
        <p:spPr>
          <a:xfrm>
            <a:off x="16690735" y="6383555"/>
            <a:ext cx="3078746" cy="247387"/>
          </a:xfrm>
          <a:prstGeom prst="rect">
            <a:avLst/>
          </a:prstGeom>
          <a:noFill/>
          <a:ln>
            <a:noFill/>
          </a:ln>
        </p:spPr>
      </p:pic>
      <p:pic>
        <p:nvPicPr>
          <p:cNvPr id="548" name="Google Shape;548;p53"/>
          <p:cNvPicPr preferRelativeResize="0"/>
          <p:nvPr/>
        </p:nvPicPr>
        <p:blipFill rotWithShape="1">
          <a:blip r:embed="rId59">
            <a:alphaModFix/>
          </a:blip>
          <a:srcRect l="58506" t="8562" b="73128"/>
          <a:stretch/>
        </p:blipFill>
        <p:spPr>
          <a:xfrm>
            <a:off x="18498676" y="6692488"/>
            <a:ext cx="1277493" cy="666555"/>
          </a:xfrm>
          <a:prstGeom prst="rect">
            <a:avLst/>
          </a:prstGeom>
          <a:noFill/>
          <a:ln>
            <a:noFill/>
          </a:ln>
        </p:spPr>
      </p:pic>
      <p:pic>
        <p:nvPicPr>
          <p:cNvPr id="549" name="Google Shape;549;p53" descr="A picture containing graphical user interface&#10;&#10;Description automatically generated"/>
          <p:cNvPicPr preferRelativeResize="0"/>
          <p:nvPr/>
        </p:nvPicPr>
        <p:blipFill rotWithShape="1">
          <a:blip r:embed="rId60">
            <a:alphaModFix/>
          </a:blip>
          <a:srcRect/>
          <a:stretch/>
        </p:blipFill>
        <p:spPr>
          <a:xfrm>
            <a:off x="16769010" y="6806771"/>
            <a:ext cx="1139231" cy="394198"/>
          </a:xfrm>
          <a:prstGeom prst="rect">
            <a:avLst/>
          </a:prstGeom>
          <a:noFill/>
          <a:ln>
            <a:noFill/>
          </a:ln>
        </p:spPr>
      </p:pic>
      <p:pic>
        <p:nvPicPr>
          <p:cNvPr id="550" name="Google Shape;550;p53" descr="Text&#10;&#10;Description automatically generated"/>
          <p:cNvPicPr preferRelativeResize="0"/>
          <p:nvPr/>
        </p:nvPicPr>
        <p:blipFill rotWithShape="1">
          <a:blip r:embed="rId61">
            <a:alphaModFix/>
          </a:blip>
          <a:srcRect/>
          <a:stretch/>
        </p:blipFill>
        <p:spPr>
          <a:xfrm>
            <a:off x="21225894" y="8277835"/>
            <a:ext cx="1684025" cy="463493"/>
          </a:xfrm>
          <a:prstGeom prst="rect">
            <a:avLst/>
          </a:prstGeom>
          <a:noFill/>
          <a:ln>
            <a:noFill/>
          </a:ln>
        </p:spPr>
      </p:pic>
      <p:pic>
        <p:nvPicPr>
          <p:cNvPr id="551" name="Google Shape;551;p53" descr="Text&#10;&#10;Description automatically generated with medium confidence"/>
          <p:cNvPicPr preferRelativeResize="0"/>
          <p:nvPr/>
        </p:nvPicPr>
        <p:blipFill rotWithShape="1">
          <a:blip r:embed="rId62">
            <a:alphaModFix/>
          </a:blip>
          <a:srcRect/>
          <a:stretch/>
        </p:blipFill>
        <p:spPr>
          <a:xfrm>
            <a:off x="21328417" y="6884696"/>
            <a:ext cx="1355760" cy="374775"/>
          </a:xfrm>
          <a:prstGeom prst="rect">
            <a:avLst/>
          </a:prstGeom>
          <a:noFill/>
          <a:ln>
            <a:noFill/>
          </a:ln>
        </p:spPr>
      </p:pic>
      <p:pic>
        <p:nvPicPr>
          <p:cNvPr id="552" name="Google Shape;552;p53" descr="A picture containing text, sign&#10;&#10;Description automatically generated"/>
          <p:cNvPicPr preferRelativeResize="0"/>
          <p:nvPr/>
        </p:nvPicPr>
        <p:blipFill rotWithShape="1">
          <a:blip r:embed="rId63">
            <a:alphaModFix/>
          </a:blip>
          <a:srcRect/>
          <a:stretch/>
        </p:blipFill>
        <p:spPr>
          <a:xfrm>
            <a:off x="21328417" y="7394984"/>
            <a:ext cx="1355760" cy="303006"/>
          </a:xfrm>
          <a:prstGeom prst="rect">
            <a:avLst/>
          </a:prstGeom>
          <a:noFill/>
          <a:ln>
            <a:noFill/>
          </a:ln>
        </p:spPr>
      </p:pic>
      <p:pic>
        <p:nvPicPr>
          <p:cNvPr id="553" name="Google Shape;553;p53" descr="Logo&#10;&#10;Description automatically generated"/>
          <p:cNvPicPr preferRelativeResize="0"/>
          <p:nvPr/>
        </p:nvPicPr>
        <p:blipFill rotWithShape="1">
          <a:blip r:embed="rId64">
            <a:alphaModFix/>
          </a:blip>
          <a:srcRect/>
          <a:stretch/>
        </p:blipFill>
        <p:spPr>
          <a:xfrm>
            <a:off x="7614673" y="6334223"/>
            <a:ext cx="1992388" cy="338706"/>
          </a:xfrm>
          <a:prstGeom prst="rect">
            <a:avLst/>
          </a:prstGeom>
          <a:noFill/>
          <a:ln>
            <a:noFill/>
          </a:ln>
        </p:spPr>
      </p:pic>
      <p:pic>
        <p:nvPicPr>
          <p:cNvPr id="554" name="Google Shape;554;p53" descr="Text&#10;&#10;Description automatically generated"/>
          <p:cNvPicPr preferRelativeResize="0"/>
          <p:nvPr/>
        </p:nvPicPr>
        <p:blipFill rotWithShape="1">
          <a:blip r:embed="rId65">
            <a:alphaModFix/>
          </a:blip>
          <a:srcRect/>
          <a:stretch/>
        </p:blipFill>
        <p:spPr>
          <a:xfrm>
            <a:off x="5450241" y="6724410"/>
            <a:ext cx="1461780" cy="406588"/>
          </a:xfrm>
          <a:prstGeom prst="rect">
            <a:avLst/>
          </a:prstGeom>
          <a:noFill/>
          <a:ln>
            <a:noFill/>
          </a:ln>
        </p:spPr>
      </p:pic>
      <p:pic>
        <p:nvPicPr>
          <p:cNvPr id="555" name="Google Shape;555;p53" descr="Logo&#10;&#10;Description automatically generated"/>
          <p:cNvPicPr preferRelativeResize="0"/>
          <p:nvPr/>
        </p:nvPicPr>
        <p:blipFill rotWithShape="1">
          <a:blip r:embed="rId66">
            <a:alphaModFix/>
          </a:blip>
          <a:srcRect/>
          <a:stretch/>
        </p:blipFill>
        <p:spPr>
          <a:xfrm>
            <a:off x="5531650" y="7136348"/>
            <a:ext cx="1380371" cy="339527"/>
          </a:xfrm>
          <a:prstGeom prst="rect">
            <a:avLst/>
          </a:prstGeom>
          <a:noFill/>
          <a:ln>
            <a:noFill/>
          </a:ln>
        </p:spPr>
      </p:pic>
      <p:pic>
        <p:nvPicPr>
          <p:cNvPr id="556" name="Google Shape;556;p53" descr="A picture containing text&#10;&#10;Description automatically generated"/>
          <p:cNvPicPr preferRelativeResize="0"/>
          <p:nvPr/>
        </p:nvPicPr>
        <p:blipFill rotWithShape="1">
          <a:blip r:embed="rId67">
            <a:alphaModFix/>
          </a:blip>
          <a:srcRect/>
          <a:stretch/>
        </p:blipFill>
        <p:spPr>
          <a:xfrm>
            <a:off x="9866603" y="11744418"/>
            <a:ext cx="1895447" cy="319906"/>
          </a:xfrm>
          <a:prstGeom prst="rect">
            <a:avLst/>
          </a:prstGeom>
          <a:noFill/>
          <a:ln>
            <a:noFill/>
          </a:ln>
        </p:spPr>
      </p:pic>
      <p:pic>
        <p:nvPicPr>
          <p:cNvPr id="557" name="Google Shape;557;p53" descr="Logo&#10;&#10;Description automatically generated"/>
          <p:cNvPicPr preferRelativeResize="0"/>
          <p:nvPr/>
        </p:nvPicPr>
        <p:blipFill rotWithShape="1">
          <a:blip r:embed="rId68">
            <a:alphaModFix/>
          </a:blip>
          <a:srcRect/>
          <a:stretch/>
        </p:blipFill>
        <p:spPr>
          <a:xfrm>
            <a:off x="9901557" y="12285726"/>
            <a:ext cx="990604" cy="812996"/>
          </a:xfrm>
          <a:prstGeom prst="rect">
            <a:avLst/>
          </a:prstGeom>
          <a:noFill/>
          <a:ln>
            <a:noFill/>
          </a:ln>
        </p:spPr>
      </p:pic>
      <p:pic>
        <p:nvPicPr>
          <p:cNvPr id="558" name="Google Shape;558;p53"/>
          <p:cNvPicPr preferRelativeResize="0"/>
          <p:nvPr/>
        </p:nvPicPr>
        <p:blipFill rotWithShape="1">
          <a:blip r:embed="rId69">
            <a:alphaModFix/>
          </a:blip>
          <a:srcRect/>
          <a:stretch/>
        </p:blipFill>
        <p:spPr>
          <a:xfrm>
            <a:off x="16986054" y="3816225"/>
            <a:ext cx="1675198" cy="281433"/>
          </a:xfrm>
          <a:prstGeom prst="rect">
            <a:avLst/>
          </a:prstGeom>
          <a:noFill/>
          <a:ln>
            <a:noFill/>
          </a:ln>
        </p:spPr>
      </p:pic>
      <p:sp>
        <p:nvSpPr>
          <p:cNvPr id="559" name="Google Shape;559;p53"/>
          <p:cNvSpPr txBox="1"/>
          <p:nvPr/>
        </p:nvSpPr>
        <p:spPr>
          <a:xfrm>
            <a:off x="18574506" y="9233691"/>
            <a:ext cx="2921494"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None/>
            </a:pPr>
            <a:r>
              <a:rPr lang="en-US" sz="1800" b="1" i="0" u="none" strike="noStrike" cap="none">
                <a:solidFill>
                  <a:srgbClr val="262261"/>
                </a:solidFill>
                <a:latin typeface="Arial"/>
                <a:ea typeface="Arial"/>
                <a:cs typeface="Arial"/>
                <a:sym typeface="Arial"/>
              </a:rPr>
              <a:t>Nutrition for</a:t>
            </a:r>
            <a:br>
              <a:rPr lang="en-US" sz="1800" b="1" i="0" u="none" strike="noStrike" cap="none">
                <a:solidFill>
                  <a:srgbClr val="262261"/>
                </a:solidFill>
                <a:latin typeface="Arial"/>
                <a:ea typeface="Arial"/>
                <a:cs typeface="Arial"/>
                <a:sym typeface="Arial"/>
              </a:rPr>
            </a:br>
            <a:r>
              <a:rPr lang="en-US" sz="1800" b="1" i="0" u="none" strike="noStrike" cap="none">
                <a:solidFill>
                  <a:srgbClr val="262261"/>
                </a:solidFill>
                <a:latin typeface="Arial"/>
                <a:ea typeface="Arial"/>
                <a:cs typeface="Arial"/>
                <a:sym typeface="Arial"/>
              </a:rPr>
              <a:t>Precision Health (NPH)</a:t>
            </a:r>
            <a:endParaRPr/>
          </a:p>
        </p:txBody>
      </p:sp>
      <p:cxnSp>
        <p:nvCxnSpPr>
          <p:cNvPr id="560" name="Google Shape;560;p53"/>
          <p:cNvCxnSpPr/>
          <p:nvPr/>
        </p:nvCxnSpPr>
        <p:spPr>
          <a:xfrm>
            <a:off x="18561038" y="9889774"/>
            <a:ext cx="2555260" cy="0"/>
          </a:xfrm>
          <a:prstGeom prst="straightConnector1">
            <a:avLst/>
          </a:prstGeom>
          <a:noFill/>
          <a:ln w="25400" cap="flat" cmpd="sng">
            <a:solidFill>
              <a:schemeClr val="dk1"/>
            </a:solidFill>
            <a:prstDash val="solid"/>
            <a:round/>
            <a:headEnd type="none" w="sm" len="sm"/>
            <a:tailEnd type="none" w="sm" len="sm"/>
          </a:ln>
        </p:spPr>
      </p:cxnSp>
      <p:sp>
        <p:nvSpPr>
          <p:cNvPr id="561" name="Google Shape;561;p53"/>
          <p:cNvSpPr txBox="1"/>
          <p:nvPr/>
        </p:nvSpPr>
        <p:spPr>
          <a:xfrm>
            <a:off x="21436239" y="8876630"/>
            <a:ext cx="2921494"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None/>
            </a:pPr>
            <a:r>
              <a:rPr lang="en-US" sz="1800" b="1" i="1" u="none" strike="noStrike" cap="none">
                <a:solidFill>
                  <a:srgbClr val="262261"/>
                </a:solidFill>
                <a:latin typeface="Arial"/>
                <a:ea typeface="Arial"/>
                <a:cs typeface="Arial"/>
                <a:sym typeface="Arial"/>
              </a:rPr>
              <a:t>All of Us</a:t>
            </a:r>
            <a:br>
              <a:rPr lang="en-US" sz="1800" b="1" i="0" u="none" strike="noStrike" cap="none">
                <a:solidFill>
                  <a:srgbClr val="262261"/>
                </a:solidFill>
                <a:latin typeface="Arial"/>
                <a:ea typeface="Arial"/>
                <a:cs typeface="Arial"/>
                <a:sym typeface="Arial"/>
              </a:rPr>
            </a:br>
            <a:r>
              <a:rPr lang="en-US" sz="1800" b="1" i="0" u="none" strike="noStrike" cap="none">
                <a:solidFill>
                  <a:srgbClr val="262261"/>
                </a:solidFill>
                <a:latin typeface="Arial"/>
                <a:ea typeface="Arial"/>
                <a:cs typeface="Arial"/>
                <a:sym typeface="Arial"/>
              </a:rPr>
              <a:t>Puerto Rico</a:t>
            </a:r>
            <a:endParaRPr/>
          </a:p>
        </p:txBody>
      </p:sp>
      <p:cxnSp>
        <p:nvCxnSpPr>
          <p:cNvPr id="562" name="Google Shape;562;p53"/>
          <p:cNvCxnSpPr/>
          <p:nvPr/>
        </p:nvCxnSpPr>
        <p:spPr>
          <a:xfrm>
            <a:off x="21422771" y="9579527"/>
            <a:ext cx="1818589" cy="0"/>
          </a:xfrm>
          <a:prstGeom prst="straightConnector1">
            <a:avLst/>
          </a:prstGeom>
          <a:noFill/>
          <a:ln w="25400" cap="flat" cmpd="sng">
            <a:solidFill>
              <a:schemeClr val="dk1"/>
            </a:solidFill>
            <a:prstDash val="solid"/>
            <a:round/>
            <a:headEnd type="none" w="sm" len="sm"/>
            <a:tailEnd type="none" w="sm" len="sm"/>
          </a:ln>
        </p:spPr>
      </p:cxnSp>
      <p:pic>
        <p:nvPicPr>
          <p:cNvPr id="563" name="Google Shape;563;p53" descr="Graphical user interface&#10;&#10;Description automatically generated"/>
          <p:cNvPicPr preferRelativeResize="0"/>
          <p:nvPr/>
        </p:nvPicPr>
        <p:blipFill rotWithShape="1">
          <a:blip r:embed="rId70">
            <a:alphaModFix/>
          </a:blip>
          <a:srcRect/>
          <a:stretch/>
        </p:blipFill>
        <p:spPr>
          <a:xfrm>
            <a:off x="21500108" y="9789774"/>
            <a:ext cx="1716570" cy="436786"/>
          </a:xfrm>
          <a:prstGeom prst="rect">
            <a:avLst/>
          </a:prstGeom>
          <a:noFill/>
          <a:ln>
            <a:noFill/>
          </a:ln>
        </p:spPr>
      </p:pic>
      <p:pic>
        <p:nvPicPr>
          <p:cNvPr id="564" name="Google Shape;564;p53" descr="Shape&#10;&#10;Description automatically generated with medium confidence"/>
          <p:cNvPicPr preferRelativeResize="0"/>
          <p:nvPr/>
        </p:nvPicPr>
        <p:blipFill rotWithShape="1">
          <a:blip r:embed="rId71">
            <a:alphaModFix/>
          </a:blip>
          <a:srcRect/>
          <a:stretch/>
        </p:blipFill>
        <p:spPr>
          <a:xfrm>
            <a:off x="21460324" y="10417573"/>
            <a:ext cx="1245636" cy="591283"/>
          </a:xfrm>
          <a:prstGeom prst="rect">
            <a:avLst/>
          </a:prstGeom>
          <a:noFill/>
          <a:ln>
            <a:noFill/>
          </a:ln>
        </p:spPr>
      </p:pic>
      <p:pic>
        <p:nvPicPr>
          <p:cNvPr id="565" name="Google Shape;565;p53" descr="Graphical user interface, text&#10;&#10;Description automatically generated"/>
          <p:cNvPicPr preferRelativeResize="0"/>
          <p:nvPr/>
        </p:nvPicPr>
        <p:blipFill rotWithShape="1">
          <a:blip r:embed="rId72">
            <a:alphaModFix/>
          </a:blip>
          <a:srcRect/>
          <a:stretch/>
        </p:blipFill>
        <p:spPr>
          <a:xfrm>
            <a:off x="18574505" y="10111757"/>
            <a:ext cx="2492141" cy="568765"/>
          </a:xfrm>
          <a:prstGeom prst="rect">
            <a:avLst/>
          </a:prstGeom>
          <a:noFill/>
          <a:ln>
            <a:noFill/>
          </a:ln>
        </p:spPr>
      </p:pic>
      <p:grpSp>
        <p:nvGrpSpPr>
          <p:cNvPr id="566" name="Google Shape;566;p53"/>
          <p:cNvGrpSpPr/>
          <p:nvPr/>
        </p:nvGrpSpPr>
        <p:grpSpPr>
          <a:xfrm>
            <a:off x="943466" y="3030392"/>
            <a:ext cx="15308828" cy="1572017"/>
            <a:chOff x="943466" y="3124176"/>
            <a:chExt cx="15308828" cy="1572017"/>
          </a:xfrm>
        </p:grpSpPr>
        <p:grpSp>
          <p:nvGrpSpPr>
            <p:cNvPr id="567" name="Google Shape;567;p53"/>
            <p:cNvGrpSpPr/>
            <p:nvPr/>
          </p:nvGrpSpPr>
          <p:grpSpPr>
            <a:xfrm>
              <a:off x="948556" y="3124176"/>
              <a:ext cx="15303738" cy="863138"/>
              <a:chOff x="3444232" y="2560223"/>
              <a:chExt cx="15303738" cy="863138"/>
            </a:xfrm>
          </p:grpSpPr>
          <p:pic>
            <p:nvPicPr>
              <p:cNvPr id="568" name="Google Shape;568;p53"/>
              <p:cNvPicPr preferRelativeResize="0"/>
              <p:nvPr/>
            </p:nvPicPr>
            <p:blipFill rotWithShape="1">
              <a:blip r:embed="rId73">
                <a:alphaModFix/>
              </a:blip>
              <a:srcRect/>
              <a:stretch/>
            </p:blipFill>
            <p:spPr>
              <a:xfrm>
                <a:off x="5459041" y="2921584"/>
                <a:ext cx="1192611" cy="237033"/>
              </a:xfrm>
              <a:prstGeom prst="rect">
                <a:avLst/>
              </a:prstGeom>
              <a:noFill/>
              <a:ln>
                <a:noFill/>
              </a:ln>
            </p:spPr>
          </p:pic>
          <p:pic>
            <p:nvPicPr>
              <p:cNvPr id="569" name="Google Shape;569;p53"/>
              <p:cNvPicPr preferRelativeResize="0"/>
              <p:nvPr/>
            </p:nvPicPr>
            <p:blipFill rotWithShape="1">
              <a:blip r:embed="rId74">
                <a:alphaModFix/>
              </a:blip>
              <a:srcRect/>
              <a:stretch/>
            </p:blipFill>
            <p:spPr>
              <a:xfrm>
                <a:off x="3444232" y="2947963"/>
                <a:ext cx="1626932" cy="332953"/>
              </a:xfrm>
              <a:prstGeom prst="rect">
                <a:avLst/>
              </a:prstGeom>
              <a:noFill/>
              <a:ln>
                <a:noFill/>
              </a:ln>
            </p:spPr>
          </p:pic>
          <p:pic>
            <p:nvPicPr>
              <p:cNvPr id="570" name="Google Shape;570;p53"/>
              <p:cNvPicPr preferRelativeResize="0"/>
              <p:nvPr/>
            </p:nvPicPr>
            <p:blipFill rotWithShape="1">
              <a:blip r:embed="rId75">
                <a:alphaModFix/>
              </a:blip>
              <a:srcRect/>
              <a:stretch/>
            </p:blipFill>
            <p:spPr>
              <a:xfrm>
                <a:off x="15726382" y="2853885"/>
                <a:ext cx="1437150" cy="332953"/>
              </a:xfrm>
              <a:prstGeom prst="rect">
                <a:avLst/>
              </a:prstGeom>
              <a:noFill/>
              <a:ln>
                <a:noFill/>
              </a:ln>
            </p:spPr>
          </p:pic>
          <p:pic>
            <p:nvPicPr>
              <p:cNvPr id="571" name="Google Shape;571;p53" descr="A picture containing drawing&#10;&#10;Description automatically generated"/>
              <p:cNvPicPr preferRelativeResize="0"/>
              <p:nvPr/>
            </p:nvPicPr>
            <p:blipFill rotWithShape="1">
              <a:blip r:embed="rId76">
                <a:alphaModFix/>
              </a:blip>
              <a:srcRect/>
              <a:stretch/>
            </p:blipFill>
            <p:spPr>
              <a:xfrm>
                <a:off x="6960576" y="2815695"/>
                <a:ext cx="1267857" cy="440414"/>
              </a:xfrm>
              <a:prstGeom prst="rect">
                <a:avLst/>
              </a:prstGeom>
              <a:noFill/>
              <a:ln>
                <a:noFill/>
              </a:ln>
            </p:spPr>
          </p:pic>
          <p:pic>
            <p:nvPicPr>
              <p:cNvPr id="572" name="Google Shape;572;p53" descr="A picture containing drawing&#10;&#10;Description automatically generated"/>
              <p:cNvPicPr preferRelativeResize="0"/>
              <p:nvPr/>
            </p:nvPicPr>
            <p:blipFill rotWithShape="1">
              <a:blip r:embed="rId77">
                <a:alphaModFix/>
              </a:blip>
              <a:srcRect/>
              <a:stretch/>
            </p:blipFill>
            <p:spPr>
              <a:xfrm>
                <a:off x="11057092" y="2980205"/>
                <a:ext cx="1325755" cy="248999"/>
              </a:xfrm>
              <a:prstGeom prst="rect">
                <a:avLst/>
              </a:prstGeom>
              <a:noFill/>
              <a:ln>
                <a:noFill/>
              </a:ln>
            </p:spPr>
          </p:pic>
          <p:pic>
            <p:nvPicPr>
              <p:cNvPr id="573" name="Google Shape;573;p53"/>
              <p:cNvPicPr preferRelativeResize="0"/>
              <p:nvPr/>
            </p:nvPicPr>
            <p:blipFill rotWithShape="1">
              <a:blip r:embed="rId78">
                <a:alphaModFix/>
              </a:blip>
              <a:srcRect/>
              <a:stretch/>
            </p:blipFill>
            <p:spPr>
              <a:xfrm>
                <a:off x="17535471" y="2560223"/>
                <a:ext cx="1212499" cy="626614"/>
              </a:xfrm>
              <a:prstGeom prst="rect">
                <a:avLst/>
              </a:prstGeom>
              <a:noFill/>
              <a:ln>
                <a:noFill/>
              </a:ln>
            </p:spPr>
          </p:pic>
          <p:pic>
            <p:nvPicPr>
              <p:cNvPr id="574" name="Google Shape;574;p53" descr="Text&#10;&#10;Description automatically generated"/>
              <p:cNvPicPr preferRelativeResize="0"/>
              <p:nvPr/>
            </p:nvPicPr>
            <p:blipFill rotWithShape="1">
              <a:blip r:embed="rId79">
                <a:alphaModFix/>
              </a:blip>
              <a:srcRect/>
              <a:stretch/>
            </p:blipFill>
            <p:spPr>
              <a:xfrm>
                <a:off x="14806663" y="2721044"/>
                <a:ext cx="630378" cy="702317"/>
              </a:xfrm>
              <a:prstGeom prst="rect">
                <a:avLst/>
              </a:prstGeom>
              <a:noFill/>
              <a:ln>
                <a:noFill/>
              </a:ln>
            </p:spPr>
          </p:pic>
          <p:pic>
            <p:nvPicPr>
              <p:cNvPr id="575" name="Google Shape;575;p53" descr="Logo&#10;&#10;Description automatically generated"/>
              <p:cNvPicPr preferRelativeResize="0"/>
              <p:nvPr/>
            </p:nvPicPr>
            <p:blipFill rotWithShape="1">
              <a:blip r:embed="rId80">
                <a:alphaModFix/>
              </a:blip>
              <a:srcRect/>
              <a:stretch/>
            </p:blipFill>
            <p:spPr>
              <a:xfrm>
                <a:off x="8931043" y="2899287"/>
                <a:ext cx="1922689" cy="363365"/>
              </a:xfrm>
              <a:prstGeom prst="rect">
                <a:avLst/>
              </a:prstGeom>
              <a:noFill/>
              <a:ln>
                <a:noFill/>
              </a:ln>
            </p:spPr>
          </p:pic>
          <p:pic>
            <p:nvPicPr>
              <p:cNvPr id="576" name="Google Shape;576;p53" descr="A picture containing text, reading, orange, dark&#10;&#10;Description automatically generated"/>
              <p:cNvPicPr preferRelativeResize="0"/>
              <p:nvPr/>
            </p:nvPicPr>
            <p:blipFill rotWithShape="1">
              <a:blip r:embed="rId81">
                <a:alphaModFix/>
              </a:blip>
              <a:srcRect/>
              <a:stretch/>
            </p:blipFill>
            <p:spPr>
              <a:xfrm>
                <a:off x="12681200" y="2915672"/>
                <a:ext cx="1900654" cy="366922"/>
              </a:xfrm>
              <a:prstGeom prst="rect">
                <a:avLst/>
              </a:prstGeom>
              <a:noFill/>
              <a:ln>
                <a:noFill/>
              </a:ln>
            </p:spPr>
          </p:pic>
        </p:grpSp>
        <p:grpSp>
          <p:nvGrpSpPr>
            <p:cNvPr id="577" name="Google Shape;577;p53"/>
            <p:cNvGrpSpPr/>
            <p:nvPr/>
          </p:nvGrpSpPr>
          <p:grpSpPr>
            <a:xfrm>
              <a:off x="943466" y="3929888"/>
              <a:ext cx="15049432" cy="766305"/>
              <a:chOff x="943466" y="3929888"/>
              <a:chExt cx="15049432" cy="766305"/>
            </a:xfrm>
          </p:grpSpPr>
          <p:grpSp>
            <p:nvGrpSpPr>
              <p:cNvPr id="578" name="Google Shape;578;p53"/>
              <p:cNvGrpSpPr/>
              <p:nvPr/>
            </p:nvGrpSpPr>
            <p:grpSpPr>
              <a:xfrm>
                <a:off x="8338861" y="3929888"/>
                <a:ext cx="7654037" cy="766305"/>
                <a:chOff x="15234711" y="3834434"/>
                <a:chExt cx="7654037" cy="766305"/>
              </a:xfrm>
            </p:grpSpPr>
            <p:pic>
              <p:nvPicPr>
                <p:cNvPr id="579" name="Google Shape;579;p53"/>
                <p:cNvPicPr preferRelativeResize="0"/>
                <p:nvPr/>
              </p:nvPicPr>
              <p:blipFill rotWithShape="1">
                <a:blip r:embed="rId82">
                  <a:alphaModFix/>
                </a:blip>
                <a:srcRect/>
                <a:stretch/>
              </p:blipFill>
              <p:spPr>
                <a:xfrm>
                  <a:off x="16120149" y="3911708"/>
                  <a:ext cx="1118039" cy="565515"/>
                </a:xfrm>
                <a:prstGeom prst="rect">
                  <a:avLst/>
                </a:prstGeom>
                <a:noFill/>
                <a:ln>
                  <a:noFill/>
                </a:ln>
              </p:spPr>
            </p:pic>
            <p:pic>
              <p:nvPicPr>
                <p:cNvPr id="580" name="Google Shape;580;p53"/>
                <p:cNvPicPr preferRelativeResize="0"/>
                <p:nvPr/>
              </p:nvPicPr>
              <p:blipFill rotWithShape="1">
                <a:blip r:embed="rId83">
                  <a:alphaModFix/>
                </a:blip>
                <a:srcRect/>
                <a:stretch/>
              </p:blipFill>
              <p:spPr>
                <a:xfrm>
                  <a:off x="18907800" y="3834434"/>
                  <a:ext cx="1618816" cy="766305"/>
                </a:xfrm>
                <a:prstGeom prst="rect">
                  <a:avLst/>
                </a:prstGeom>
                <a:noFill/>
                <a:ln>
                  <a:noFill/>
                </a:ln>
              </p:spPr>
            </p:pic>
            <p:pic>
              <p:nvPicPr>
                <p:cNvPr id="581" name="Google Shape;581;p53"/>
                <p:cNvPicPr preferRelativeResize="0"/>
                <p:nvPr/>
              </p:nvPicPr>
              <p:blipFill rotWithShape="1">
                <a:blip r:embed="rId84">
                  <a:alphaModFix/>
                </a:blip>
                <a:srcRect/>
                <a:stretch/>
              </p:blipFill>
              <p:spPr>
                <a:xfrm>
                  <a:off x="20719516" y="4025024"/>
                  <a:ext cx="1025907" cy="266922"/>
                </a:xfrm>
                <a:prstGeom prst="rect">
                  <a:avLst/>
                </a:prstGeom>
                <a:noFill/>
                <a:ln>
                  <a:noFill/>
                </a:ln>
              </p:spPr>
            </p:pic>
            <p:pic>
              <p:nvPicPr>
                <p:cNvPr id="582" name="Google Shape;582;p53" descr="Logo&#10;&#10;Description automatically generated with medium confidence"/>
                <p:cNvPicPr preferRelativeResize="0"/>
                <p:nvPr/>
              </p:nvPicPr>
              <p:blipFill rotWithShape="1">
                <a:blip r:embed="rId85">
                  <a:alphaModFix/>
                </a:blip>
                <a:srcRect/>
                <a:stretch/>
              </p:blipFill>
              <p:spPr>
                <a:xfrm>
                  <a:off x="15234711" y="3903523"/>
                  <a:ext cx="712785" cy="567204"/>
                </a:xfrm>
                <a:prstGeom prst="rect">
                  <a:avLst/>
                </a:prstGeom>
                <a:noFill/>
                <a:ln>
                  <a:noFill/>
                </a:ln>
              </p:spPr>
            </p:pic>
            <p:pic>
              <p:nvPicPr>
                <p:cNvPr id="583" name="Google Shape;583;p53" descr="Logo&#10;&#10;Description automatically generated"/>
                <p:cNvPicPr preferRelativeResize="0"/>
                <p:nvPr/>
              </p:nvPicPr>
              <p:blipFill rotWithShape="1">
                <a:blip r:embed="rId86">
                  <a:alphaModFix/>
                </a:blip>
                <a:srcRect l="7358" t="17402" r="6493" b="15339"/>
                <a:stretch/>
              </p:blipFill>
              <p:spPr>
                <a:xfrm>
                  <a:off x="17256005" y="3935546"/>
                  <a:ext cx="1559062" cy="547743"/>
                </a:xfrm>
                <a:prstGeom prst="rect">
                  <a:avLst/>
                </a:prstGeom>
                <a:noFill/>
                <a:ln>
                  <a:noFill/>
                </a:ln>
              </p:spPr>
            </p:pic>
            <p:pic>
              <p:nvPicPr>
                <p:cNvPr id="584" name="Google Shape;584;p53" descr="A picture containing text&#10;&#10;Description automatically generated"/>
                <p:cNvPicPr preferRelativeResize="0"/>
                <p:nvPr/>
              </p:nvPicPr>
              <p:blipFill rotWithShape="1">
                <a:blip r:embed="rId87">
                  <a:alphaModFix/>
                </a:blip>
                <a:srcRect/>
                <a:stretch/>
              </p:blipFill>
              <p:spPr>
                <a:xfrm>
                  <a:off x="21992577" y="3985057"/>
                  <a:ext cx="896171" cy="338178"/>
                </a:xfrm>
                <a:prstGeom prst="rect">
                  <a:avLst/>
                </a:prstGeom>
                <a:noFill/>
                <a:ln>
                  <a:noFill/>
                </a:ln>
              </p:spPr>
            </p:pic>
          </p:grpSp>
          <p:grpSp>
            <p:nvGrpSpPr>
              <p:cNvPr id="585" name="Google Shape;585;p53"/>
              <p:cNvGrpSpPr/>
              <p:nvPr/>
            </p:nvGrpSpPr>
            <p:grpSpPr>
              <a:xfrm>
                <a:off x="943466" y="3980493"/>
                <a:ext cx="7107196" cy="580979"/>
                <a:chOff x="943466" y="3902115"/>
                <a:chExt cx="7107196" cy="580979"/>
              </a:xfrm>
            </p:grpSpPr>
            <p:pic>
              <p:nvPicPr>
                <p:cNvPr id="586" name="Google Shape;586;p53"/>
                <p:cNvPicPr preferRelativeResize="0"/>
                <p:nvPr/>
              </p:nvPicPr>
              <p:blipFill rotWithShape="1">
                <a:blip r:embed="rId88">
                  <a:alphaModFix/>
                </a:blip>
                <a:srcRect/>
                <a:stretch/>
              </p:blipFill>
              <p:spPr>
                <a:xfrm>
                  <a:off x="2747702" y="4103071"/>
                  <a:ext cx="923631" cy="214966"/>
                </a:xfrm>
                <a:prstGeom prst="rect">
                  <a:avLst/>
                </a:prstGeom>
                <a:noFill/>
                <a:ln>
                  <a:noFill/>
                </a:ln>
              </p:spPr>
            </p:pic>
            <p:pic>
              <p:nvPicPr>
                <p:cNvPr id="587" name="Google Shape;587;p53" descr="montagemarketinggroup-cc@3x.png"/>
                <p:cNvPicPr preferRelativeResize="0"/>
                <p:nvPr/>
              </p:nvPicPr>
              <p:blipFill rotWithShape="1">
                <a:blip r:embed="rId89">
                  <a:alphaModFix/>
                </a:blip>
                <a:srcRect r="33613"/>
                <a:stretch/>
              </p:blipFill>
              <p:spPr>
                <a:xfrm>
                  <a:off x="3840085" y="3902115"/>
                  <a:ext cx="814782" cy="580979"/>
                </a:xfrm>
                <a:prstGeom prst="rect">
                  <a:avLst/>
                </a:prstGeom>
                <a:noFill/>
                <a:ln>
                  <a:noFill/>
                </a:ln>
              </p:spPr>
            </p:pic>
            <p:pic>
              <p:nvPicPr>
                <p:cNvPr id="588" name="Google Shape;588;p53"/>
                <p:cNvPicPr preferRelativeResize="0"/>
                <p:nvPr/>
              </p:nvPicPr>
              <p:blipFill rotWithShape="1">
                <a:blip r:embed="rId90">
                  <a:alphaModFix/>
                </a:blip>
                <a:srcRect/>
                <a:stretch/>
              </p:blipFill>
              <p:spPr>
                <a:xfrm>
                  <a:off x="943466" y="4089435"/>
                  <a:ext cx="1559062" cy="278404"/>
                </a:xfrm>
                <a:prstGeom prst="rect">
                  <a:avLst/>
                </a:prstGeom>
                <a:noFill/>
                <a:ln>
                  <a:noFill/>
                </a:ln>
              </p:spPr>
            </p:pic>
            <p:pic>
              <p:nvPicPr>
                <p:cNvPr id="589" name="Google Shape;589;p53" descr="A picture containing shape&#10;&#10;Description automatically generated"/>
                <p:cNvPicPr preferRelativeResize="0"/>
                <p:nvPr/>
              </p:nvPicPr>
              <p:blipFill rotWithShape="1">
                <a:blip r:embed="rId91">
                  <a:alphaModFix/>
                </a:blip>
                <a:srcRect/>
                <a:stretch/>
              </p:blipFill>
              <p:spPr>
                <a:xfrm>
                  <a:off x="4787537" y="4032976"/>
                  <a:ext cx="1679046" cy="390778"/>
                </a:xfrm>
                <a:prstGeom prst="rect">
                  <a:avLst/>
                </a:prstGeom>
                <a:noFill/>
                <a:ln>
                  <a:noFill/>
                </a:ln>
              </p:spPr>
            </p:pic>
            <p:pic>
              <p:nvPicPr>
                <p:cNvPr id="590" name="Google Shape;590;p53" descr="Shape&#10;&#10;Description automatically generated with low confidence"/>
                <p:cNvPicPr preferRelativeResize="0"/>
                <p:nvPr/>
              </p:nvPicPr>
              <p:blipFill rotWithShape="1">
                <a:blip r:embed="rId92">
                  <a:alphaModFix/>
                </a:blip>
                <a:srcRect/>
                <a:stretch/>
              </p:blipFill>
              <p:spPr>
                <a:xfrm>
                  <a:off x="6717190" y="3906838"/>
                  <a:ext cx="1333472" cy="502565"/>
                </a:xfrm>
                <a:prstGeom prst="rect">
                  <a:avLst/>
                </a:prstGeom>
                <a:noFill/>
                <a:ln>
                  <a:noFill/>
                </a:ln>
              </p:spPr>
            </p:pic>
          </p:gr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968bc44499_1_176"/>
          <p:cNvSpPr txBox="1"/>
          <p:nvPr/>
        </p:nvSpPr>
        <p:spPr>
          <a:xfrm>
            <a:off x="23279181" y="13055972"/>
            <a:ext cx="578700" cy="510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2000" b="1" i="0" u="none" strike="noStrike" cap="none">
              <a:solidFill>
                <a:srgbClr val="201F4B"/>
              </a:solidFill>
              <a:latin typeface="Arial"/>
              <a:ea typeface="Arial"/>
              <a:cs typeface="Arial"/>
              <a:sym typeface="Arial"/>
            </a:endParaRPr>
          </a:p>
        </p:txBody>
      </p:sp>
      <p:sp>
        <p:nvSpPr>
          <p:cNvPr id="597" name="Google Shape;597;g2968bc44499_1_176"/>
          <p:cNvSpPr txBox="1"/>
          <p:nvPr/>
        </p:nvSpPr>
        <p:spPr>
          <a:xfrm>
            <a:off x="933331" y="404881"/>
            <a:ext cx="22525200" cy="1469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262261"/>
              </a:buClr>
              <a:buSzPts val="2400"/>
              <a:buFont typeface="Arial"/>
              <a:buNone/>
            </a:pPr>
            <a:r>
              <a:rPr lang="en-US" sz="4800" b="1" i="1">
                <a:solidFill>
                  <a:srgbClr val="FFFFFF"/>
                </a:solidFill>
              </a:rPr>
              <a:t>Learn More: </a:t>
            </a:r>
            <a:r>
              <a:rPr lang="en-US" sz="4800" b="1" i="1" u="none" strike="noStrike" cap="none">
                <a:solidFill>
                  <a:srgbClr val="FFFFFF"/>
                </a:solidFill>
                <a:latin typeface="Arial"/>
                <a:ea typeface="Arial"/>
                <a:cs typeface="Arial"/>
                <a:sym typeface="Arial"/>
              </a:rPr>
              <a:t>All of Us </a:t>
            </a:r>
            <a:r>
              <a:rPr lang="en-US" sz="4800" b="1" u="none" strike="noStrike" cap="none">
                <a:solidFill>
                  <a:srgbClr val="FFFFFF"/>
                </a:solidFill>
                <a:latin typeface="Arial"/>
                <a:ea typeface="Arial"/>
                <a:cs typeface="Arial"/>
                <a:sym typeface="Arial"/>
              </a:rPr>
              <a:t>California</a:t>
            </a:r>
            <a:r>
              <a:rPr lang="en-US" sz="4800" b="1" i="1" u="none" strike="noStrike" cap="none">
                <a:solidFill>
                  <a:srgbClr val="FFFFFF"/>
                </a:solidFill>
                <a:latin typeface="Arial"/>
                <a:ea typeface="Arial"/>
                <a:cs typeface="Arial"/>
                <a:sym typeface="Arial"/>
              </a:rPr>
              <a:t> </a:t>
            </a:r>
            <a:r>
              <a:rPr lang="en-US" sz="4800" b="1">
                <a:solidFill>
                  <a:srgbClr val="FFFFFF"/>
                </a:solidFill>
              </a:rPr>
              <a:t>Enrollment Partners, CPGI &amp; NCEP Network</a:t>
            </a:r>
            <a:endParaRPr sz="4800" b="1" i="0" u="none" strike="noStrike" cap="none">
              <a:solidFill>
                <a:srgbClr val="FFFFFF"/>
              </a:solidFill>
              <a:latin typeface="Arial"/>
              <a:ea typeface="Arial"/>
              <a:cs typeface="Arial"/>
              <a:sym typeface="Arial"/>
            </a:endParaRPr>
          </a:p>
        </p:txBody>
      </p:sp>
      <p:sp>
        <p:nvSpPr>
          <p:cNvPr id="598" name="Google Shape;598;g2968bc44499_1_176"/>
          <p:cNvSpPr txBox="1"/>
          <p:nvPr/>
        </p:nvSpPr>
        <p:spPr>
          <a:xfrm>
            <a:off x="1314330" y="4216141"/>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endParaRPr sz="3200" b="0" i="0" u="sng" strike="noStrike" cap="none">
              <a:solidFill>
                <a:srgbClr val="000000"/>
              </a:solidFill>
              <a:latin typeface="Arial"/>
              <a:ea typeface="Arial"/>
              <a:cs typeface="Arial"/>
              <a:sym typeface="Arial"/>
            </a:endParaRPr>
          </a:p>
        </p:txBody>
      </p:sp>
      <p:grpSp>
        <p:nvGrpSpPr>
          <p:cNvPr id="599" name="Google Shape;599;g2968bc44499_1_176"/>
          <p:cNvGrpSpPr/>
          <p:nvPr/>
        </p:nvGrpSpPr>
        <p:grpSpPr>
          <a:xfrm>
            <a:off x="1314325" y="3379850"/>
            <a:ext cx="1696476" cy="2204775"/>
            <a:chOff x="3246255" y="3545909"/>
            <a:chExt cx="2591227" cy="3667901"/>
          </a:xfrm>
        </p:grpSpPr>
        <p:pic>
          <p:nvPicPr>
            <p:cNvPr id="600" name="Google Shape;600;g2968bc44499_1_176"/>
            <p:cNvPicPr preferRelativeResize="0"/>
            <p:nvPr/>
          </p:nvPicPr>
          <p:blipFill rotWithShape="1">
            <a:blip r:embed="rId3">
              <a:alphaModFix/>
            </a:blip>
            <a:srcRect/>
            <a:stretch/>
          </p:blipFill>
          <p:spPr>
            <a:xfrm>
              <a:off x="3246255" y="5141443"/>
              <a:ext cx="2591227" cy="2072368"/>
            </a:xfrm>
            <a:prstGeom prst="rect">
              <a:avLst/>
            </a:prstGeom>
            <a:noFill/>
            <a:ln>
              <a:noFill/>
            </a:ln>
          </p:spPr>
        </p:pic>
        <p:pic>
          <p:nvPicPr>
            <p:cNvPr id="601" name="Google Shape;601;g2968bc44499_1_176"/>
            <p:cNvPicPr preferRelativeResize="0"/>
            <p:nvPr/>
          </p:nvPicPr>
          <p:blipFill rotWithShape="1">
            <a:blip r:embed="rId4">
              <a:alphaModFix/>
            </a:blip>
            <a:srcRect/>
            <a:stretch/>
          </p:blipFill>
          <p:spPr>
            <a:xfrm>
              <a:off x="3246255" y="3545909"/>
              <a:ext cx="2591225" cy="1120641"/>
            </a:xfrm>
            <a:prstGeom prst="rect">
              <a:avLst/>
            </a:prstGeom>
            <a:noFill/>
            <a:ln>
              <a:noFill/>
            </a:ln>
          </p:spPr>
        </p:pic>
      </p:grpSp>
      <p:sp>
        <p:nvSpPr>
          <p:cNvPr id="602" name="Google Shape;602;g2968bc44499_1_176"/>
          <p:cNvSpPr txBox="1">
            <a:spLocks noGrp="1"/>
          </p:cNvSpPr>
          <p:nvPr>
            <p:ph type="body" idx="4294967295"/>
          </p:nvPr>
        </p:nvSpPr>
        <p:spPr>
          <a:xfrm>
            <a:off x="4504500" y="3467897"/>
            <a:ext cx="4120500" cy="596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University of California Davis Health:</a:t>
            </a:r>
            <a:endParaRPr sz="1700" b="1">
              <a:latin typeface="Tahoma"/>
              <a:ea typeface="Tahoma"/>
              <a:cs typeface="Tahoma"/>
              <a:sym typeface="Tahoma"/>
            </a:endParaRPr>
          </a:p>
          <a:p>
            <a:pPr marL="0" lvl="0" indent="0" algn="l" rtl="0">
              <a:lnSpc>
                <a:spcPct val="100000"/>
              </a:lnSpc>
              <a:spcBef>
                <a:spcPts val="0"/>
              </a:spcBef>
              <a:spcAft>
                <a:spcPts val="0"/>
              </a:spcAft>
              <a:buNone/>
            </a:pPr>
            <a:r>
              <a:rPr lang="en-US" sz="1700" b="1">
                <a:solidFill>
                  <a:srgbClr val="6CACE4"/>
                </a:solidFill>
                <a:latin typeface="Tahoma"/>
                <a:ea typeface="Tahoma"/>
                <a:cs typeface="Tahoma"/>
                <a:sym typeface="Tahoma"/>
              </a:rPr>
              <a:t>https://allofus.ucdavis.edu/</a:t>
            </a:r>
            <a:r>
              <a:rPr lang="en-US" sz="1700" b="1">
                <a:latin typeface="Tahoma"/>
                <a:ea typeface="Tahoma"/>
                <a:cs typeface="Tahoma"/>
                <a:sym typeface="Tahoma"/>
              </a:rPr>
              <a:t> </a:t>
            </a:r>
            <a:endParaRPr sz="1700"/>
          </a:p>
        </p:txBody>
      </p:sp>
      <p:sp>
        <p:nvSpPr>
          <p:cNvPr id="603" name="Google Shape;603;g2968bc44499_1_176"/>
          <p:cNvSpPr txBox="1">
            <a:spLocks noGrp="1"/>
          </p:cNvSpPr>
          <p:nvPr>
            <p:ph type="body" idx="4294967295"/>
          </p:nvPr>
        </p:nvSpPr>
        <p:spPr>
          <a:xfrm>
            <a:off x="4504500" y="4672375"/>
            <a:ext cx="4413900" cy="705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University of California San Francisco:</a:t>
            </a:r>
            <a:endParaRPr sz="1700" b="1">
              <a:latin typeface="Tahoma"/>
              <a:ea typeface="Tahoma"/>
              <a:cs typeface="Tahoma"/>
              <a:sym typeface="Tahoma"/>
            </a:endParaRPr>
          </a:p>
          <a:p>
            <a:pPr marL="0" lvl="0" indent="0" algn="l" rtl="0">
              <a:lnSpc>
                <a:spcPct val="100000"/>
              </a:lnSpc>
              <a:spcBef>
                <a:spcPts val="0"/>
              </a:spcBef>
              <a:spcAft>
                <a:spcPts val="0"/>
              </a:spcAft>
              <a:buNone/>
            </a:pPr>
            <a:r>
              <a:rPr lang="en-US" sz="1700" b="1">
                <a:solidFill>
                  <a:srgbClr val="6CACE4"/>
                </a:solidFill>
                <a:latin typeface="Tahoma"/>
                <a:ea typeface="Tahoma"/>
                <a:cs typeface="Tahoma"/>
                <a:sym typeface="Tahoma"/>
              </a:rPr>
              <a:t>https://www.joinallofus.org/california</a:t>
            </a:r>
            <a:endParaRPr sz="1700" b="1">
              <a:solidFill>
                <a:srgbClr val="6CACE4"/>
              </a:solidFill>
              <a:latin typeface="Tahoma"/>
              <a:ea typeface="Tahoma"/>
              <a:cs typeface="Tahoma"/>
              <a:sym typeface="Tahoma"/>
            </a:endParaRPr>
          </a:p>
        </p:txBody>
      </p:sp>
      <p:pic>
        <p:nvPicPr>
          <p:cNvPr id="604" name="Google Shape;604;g2968bc44499_1_176"/>
          <p:cNvPicPr preferRelativeResize="0"/>
          <p:nvPr/>
        </p:nvPicPr>
        <p:blipFill rotWithShape="1">
          <a:blip r:embed="rId5">
            <a:alphaModFix/>
          </a:blip>
          <a:srcRect/>
          <a:stretch/>
        </p:blipFill>
        <p:spPr>
          <a:xfrm>
            <a:off x="1300362" y="6593038"/>
            <a:ext cx="2749126" cy="343675"/>
          </a:xfrm>
          <a:prstGeom prst="rect">
            <a:avLst/>
          </a:prstGeom>
          <a:noFill/>
          <a:ln>
            <a:noFill/>
          </a:ln>
        </p:spPr>
      </p:pic>
      <p:pic>
        <p:nvPicPr>
          <p:cNvPr id="605" name="Google Shape;605;g2968bc44499_1_176"/>
          <p:cNvPicPr preferRelativeResize="0"/>
          <p:nvPr/>
        </p:nvPicPr>
        <p:blipFill rotWithShape="1">
          <a:blip r:embed="rId6">
            <a:alphaModFix/>
          </a:blip>
          <a:srcRect/>
          <a:stretch/>
        </p:blipFill>
        <p:spPr>
          <a:xfrm>
            <a:off x="1314324" y="5907614"/>
            <a:ext cx="2577563" cy="343675"/>
          </a:xfrm>
          <a:prstGeom prst="rect">
            <a:avLst/>
          </a:prstGeom>
          <a:noFill/>
          <a:ln>
            <a:noFill/>
          </a:ln>
        </p:spPr>
      </p:pic>
      <p:pic>
        <p:nvPicPr>
          <p:cNvPr id="606" name="Google Shape;606;g2968bc44499_1_176" descr="Logo, company name&#10;&#10;Description automatically generated"/>
          <p:cNvPicPr preferRelativeResize="0"/>
          <p:nvPr/>
        </p:nvPicPr>
        <p:blipFill rotWithShape="1">
          <a:blip r:embed="rId7">
            <a:alphaModFix/>
          </a:blip>
          <a:srcRect l="8105" t="11335" r="7378" b="10435"/>
          <a:stretch/>
        </p:blipFill>
        <p:spPr>
          <a:xfrm>
            <a:off x="1314326" y="9474585"/>
            <a:ext cx="1519050" cy="1014761"/>
          </a:xfrm>
          <a:prstGeom prst="rect">
            <a:avLst/>
          </a:prstGeom>
          <a:noFill/>
          <a:ln>
            <a:noFill/>
          </a:ln>
        </p:spPr>
      </p:pic>
      <p:pic>
        <p:nvPicPr>
          <p:cNvPr id="607" name="Google Shape;607;g2968bc44499_1_176"/>
          <p:cNvPicPr preferRelativeResize="0"/>
          <p:nvPr/>
        </p:nvPicPr>
        <p:blipFill rotWithShape="1">
          <a:blip r:embed="rId8">
            <a:alphaModFix/>
          </a:blip>
          <a:srcRect r="-9146" b="-9146"/>
          <a:stretch/>
        </p:blipFill>
        <p:spPr>
          <a:xfrm>
            <a:off x="1314325" y="8344253"/>
            <a:ext cx="2383880" cy="769800"/>
          </a:xfrm>
          <a:prstGeom prst="rect">
            <a:avLst/>
          </a:prstGeom>
          <a:noFill/>
          <a:ln>
            <a:noFill/>
          </a:ln>
        </p:spPr>
      </p:pic>
      <p:pic>
        <p:nvPicPr>
          <p:cNvPr id="608" name="Google Shape;608;g2968bc44499_1_176" descr="A picture containing text, sign&#10;&#10;Description automatically generated"/>
          <p:cNvPicPr preferRelativeResize="0"/>
          <p:nvPr/>
        </p:nvPicPr>
        <p:blipFill rotWithShape="1">
          <a:blip r:embed="rId9">
            <a:alphaModFix/>
          </a:blip>
          <a:srcRect/>
          <a:stretch/>
        </p:blipFill>
        <p:spPr>
          <a:xfrm>
            <a:off x="1314325" y="7278449"/>
            <a:ext cx="2577551" cy="705278"/>
          </a:xfrm>
          <a:prstGeom prst="rect">
            <a:avLst/>
          </a:prstGeom>
          <a:noFill/>
          <a:ln>
            <a:noFill/>
          </a:ln>
        </p:spPr>
      </p:pic>
      <p:sp>
        <p:nvSpPr>
          <p:cNvPr id="609" name="Google Shape;609;g2968bc44499_1_176"/>
          <p:cNvSpPr txBox="1"/>
          <p:nvPr/>
        </p:nvSpPr>
        <p:spPr>
          <a:xfrm>
            <a:off x="1300350" y="2610050"/>
            <a:ext cx="10196400" cy="7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400"/>
              <a:buFont typeface="Arial"/>
              <a:buNone/>
            </a:pPr>
            <a:r>
              <a:rPr lang="en-US" sz="2700" b="1" u="sng">
                <a:solidFill>
                  <a:schemeClr val="dk1"/>
                </a:solidFill>
              </a:rPr>
              <a:t>California</a:t>
            </a:r>
            <a:r>
              <a:rPr lang="en-US" sz="2700" b="1" i="1" u="sng">
                <a:solidFill>
                  <a:schemeClr val="dk1"/>
                </a:solidFill>
              </a:rPr>
              <a:t> </a:t>
            </a:r>
            <a:r>
              <a:rPr lang="en-US" sz="2700" b="1" u="sng">
                <a:solidFill>
                  <a:schemeClr val="dk1"/>
                </a:solidFill>
              </a:rPr>
              <a:t>Enrollment Partners</a:t>
            </a:r>
            <a:endParaRPr sz="2700" b="1" u="sng">
              <a:solidFill>
                <a:schemeClr val="dk1"/>
              </a:solidFill>
            </a:endParaRPr>
          </a:p>
          <a:p>
            <a:pPr marL="0" lvl="0" indent="0" algn="l" rtl="0">
              <a:spcBef>
                <a:spcPts val="0"/>
              </a:spcBef>
              <a:spcAft>
                <a:spcPts val="0"/>
              </a:spcAft>
              <a:buNone/>
            </a:pPr>
            <a:endParaRPr sz="100">
              <a:solidFill>
                <a:schemeClr val="dk1"/>
              </a:solidFill>
            </a:endParaRPr>
          </a:p>
        </p:txBody>
      </p:sp>
      <p:sp>
        <p:nvSpPr>
          <p:cNvPr id="610" name="Google Shape;610;g2968bc44499_1_176"/>
          <p:cNvSpPr txBox="1"/>
          <p:nvPr/>
        </p:nvSpPr>
        <p:spPr>
          <a:xfrm>
            <a:off x="13352625" y="2610050"/>
            <a:ext cx="9418800" cy="7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u="sng">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California Community Provider Gateway Initiative (CPGI) &amp; National Community Engagement Partners (NCEP) </a:t>
            </a:r>
            <a:r>
              <a:rPr lang="en-US" sz="2700" b="1" u="sng">
                <a:solidFill>
                  <a:schemeClr val="dk1"/>
                </a:solidFill>
              </a:rPr>
              <a:t>Network</a:t>
            </a:r>
            <a:endParaRPr sz="2700" b="1" u="sng">
              <a:solidFill>
                <a:schemeClr val="dk1"/>
              </a:solidFill>
            </a:endParaRPr>
          </a:p>
          <a:p>
            <a:pPr marL="0" lvl="0" indent="0" algn="l" rtl="0">
              <a:spcBef>
                <a:spcPts val="0"/>
              </a:spcBef>
              <a:spcAft>
                <a:spcPts val="0"/>
              </a:spcAft>
              <a:buNone/>
            </a:pPr>
            <a:endParaRPr sz="100">
              <a:solidFill>
                <a:schemeClr val="dk1"/>
              </a:solidFill>
            </a:endParaRPr>
          </a:p>
        </p:txBody>
      </p:sp>
      <p:sp>
        <p:nvSpPr>
          <p:cNvPr id="611" name="Google Shape;611;g2968bc44499_1_176"/>
          <p:cNvSpPr txBox="1">
            <a:spLocks noGrp="1"/>
          </p:cNvSpPr>
          <p:nvPr>
            <p:ph type="body" idx="4294967295"/>
          </p:nvPr>
        </p:nvSpPr>
        <p:spPr>
          <a:xfrm>
            <a:off x="4505100" y="5781413"/>
            <a:ext cx="4185300" cy="596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University of California Irvine Health:</a:t>
            </a:r>
            <a:endParaRPr sz="1700" b="1">
              <a:latin typeface="Tahoma"/>
              <a:ea typeface="Tahoma"/>
              <a:cs typeface="Tahoma"/>
              <a:sym typeface="Tahoma"/>
            </a:endParaRPr>
          </a:p>
          <a:p>
            <a:pPr marL="0" lvl="0" indent="0" algn="l" rtl="0">
              <a:lnSpc>
                <a:spcPct val="100000"/>
              </a:lnSpc>
              <a:spcBef>
                <a:spcPts val="0"/>
              </a:spcBef>
              <a:spcAft>
                <a:spcPts val="0"/>
              </a:spcAft>
              <a:buNone/>
            </a:pPr>
            <a:r>
              <a:rPr lang="en-US" sz="1700" b="1">
                <a:solidFill>
                  <a:srgbClr val="6CACE4"/>
                </a:solidFill>
                <a:latin typeface="Tahoma"/>
                <a:ea typeface="Tahoma"/>
                <a:cs typeface="Tahoma"/>
                <a:sym typeface="Tahoma"/>
              </a:rPr>
              <a:t>https://allofus.health.uci.edu/</a:t>
            </a:r>
            <a:endParaRPr sz="1300"/>
          </a:p>
        </p:txBody>
      </p:sp>
      <p:sp>
        <p:nvSpPr>
          <p:cNvPr id="612" name="Google Shape;612;g2968bc44499_1_176"/>
          <p:cNvSpPr txBox="1">
            <a:spLocks noGrp="1"/>
          </p:cNvSpPr>
          <p:nvPr>
            <p:ph type="body" idx="4294967295"/>
          </p:nvPr>
        </p:nvSpPr>
        <p:spPr>
          <a:xfrm>
            <a:off x="4505100" y="6521250"/>
            <a:ext cx="4617300" cy="596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University of California San Diego Health:</a:t>
            </a:r>
            <a:endParaRPr sz="1700" b="1">
              <a:latin typeface="Tahoma"/>
              <a:ea typeface="Tahoma"/>
              <a:cs typeface="Tahoma"/>
              <a:sym typeface="Tahoma"/>
            </a:endParaRPr>
          </a:p>
          <a:p>
            <a:pPr marL="0" lvl="0" indent="0" algn="l" rtl="0">
              <a:lnSpc>
                <a:spcPct val="100000"/>
              </a:lnSpc>
              <a:spcBef>
                <a:spcPts val="0"/>
              </a:spcBef>
              <a:spcAft>
                <a:spcPts val="0"/>
              </a:spcAft>
              <a:buNone/>
            </a:pPr>
            <a:r>
              <a:rPr lang="en-US" sz="1700" b="1">
                <a:solidFill>
                  <a:srgbClr val="6CACE4"/>
                </a:solidFill>
                <a:latin typeface="Tahoma"/>
                <a:ea typeface="Tahoma"/>
                <a:cs typeface="Tahoma"/>
                <a:sym typeface="Tahoma"/>
              </a:rPr>
              <a:t>https://www.allofusucsd.org/</a:t>
            </a:r>
            <a:endParaRPr sz="1300"/>
          </a:p>
        </p:txBody>
      </p:sp>
      <p:sp>
        <p:nvSpPr>
          <p:cNvPr id="613" name="Google Shape;613;g2968bc44499_1_176"/>
          <p:cNvSpPr txBox="1">
            <a:spLocks noGrp="1"/>
          </p:cNvSpPr>
          <p:nvPr>
            <p:ph type="body" idx="4294967295"/>
          </p:nvPr>
        </p:nvSpPr>
        <p:spPr>
          <a:xfrm>
            <a:off x="4505100" y="7369288"/>
            <a:ext cx="6458700" cy="705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University of Southern California: Keck School of Medicine: </a:t>
            </a:r>
            <a:r>
              <a:rPr lang="en-US" sz="1700" b="1">
                <a:solidFill>
                  <a:srgbClr val="6CACE4"/>
                </a:solidFill>
                <a:latin typeface="Tahoma"/>
                <a:ea typeface="Tahoma"/>
                <a:cs typeface="Tahoma"/>
                <a:sym typeface="Tahoma"/>
              </a:rPr>
              <a:t>https://www.joinallofus.org/california</a:t>
            </a:r>
            <a:endParaRPr sz="1300"/>
          </a:p>
        </p:txBody>
      </p:sp>
      <p:sp>
        <p:nvSpPr>
          <p:cNvPr id="614" name="Google Shape;614;g2968bc44499_1_176"/>
          <p:cNvSpPr txBox="1">
            <a:spLocks noGrp="1"/>
          </p:cNvSpPr>
          <p:nvPr>
            <p:ph type="body" idx="4294967295"/>
          </p:nvPr>
        </p:nvSpPr>
        <p:spPr>
          <a:xfrm>
            <a:off x="4505100" y="8344250"/>
            <a:ext cx="5684100" cy="760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Cedars Sinai Medical Center: </a:t>
            </a:r>
            <a:r>
              <a:rPr lang="en-US" sz="1700" b="1">
                <a:solidFill>
                  <a:srgbClr val="6CACE4"/>
                </a:solidFill>
                <a:latin typeface="Tahoma"/>
                <a:ea typeface="Tahoma"/>
                <a:cs typeface="Tahoma"/>
                <a:sym typeface="Tahoma"/>
              </a:rPr>
              <a:t>https://www.joinallofus.org/california</a:t>
            </a:r>
            <a:endParaRPr sz="1300"/>
          </a:p>
        </p:txBody>
      </p:sp>
      <p:sp>
        <p:nvSpPr>
          <p:cNvPr id="615" name="Google Shape;615;g2968bc44499_1_176"/>
          <p:cNvSpPr txBox="1">
            <a:spLocks noGrp="1"/>
          </p:cNvSpPr>
          <p:nvPr>
            <p:ph type="body" idx="4294967295"/>
          </p:nvPr>
        </p:nvSpPr>
        <p:spPr>
          <a:xfrm>
            <a:off x="4472700" y="9616896"/>
            <a:ext cx="4477500" cy="596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El Centro Regional Medical Center: </a:t>
            </a:r>
            <a:r>
              <a:rPr lang="en-US" sz="1700" b="1">
                <a:solidFill>
                  <a:srgbClr val="6CACE4"/>
                </a:solidFill>
                <a:latin typeface="Tahoma"/>
                <a:ea typeface="Tahoma"/>
                <a:cs typeface="Tahoma"/>
                <a:sym typeface="Tahoma"/>
              </a:rPr>
              <a:t>https://www.joinallofus.org/california</a:t>
            </a:r>
            <a:endParaRPr sz="1300"/>
          </a:p>
        </p:txBody>
      </p:sp>
      <p:pic>
        <p:nvPicPr>
          <p:cNvPr id="616" name="Google Shape;616;g2968bc44499_1_176" descr="American Association of Colleges of Nursing (AACN)"/>
          <p:cNvPicPr preferRelativeResize="0"/>
          <p:nvPr/>
        </p:nvPicPr>
        <p:blipFill rotWithShape="1">
          <a:blip r:embed="rId10">
            <a:alphaModFix/>
          </a:blip>
          <a:srcRect/>
          <a:stretch/>
        </p:blipFill>
        <p:spPr>
          <a:xfrm>
            <a:off x="13352625" y="4539700"/>
            <a:ext cx="2151656" cy="836400"/>
          </a:xfrm>
          <a:prstGeom prst="rect">
            <a:avLst/>
          </a:prstGeom>
          <a:noFill/>
          <a:ln>
            <a:noFill/>
          </a:ln>
        </p:spPr>
      </p:pic>
      <p:pic>
        <p:nvPicPr>
          <p:cNvPr id="617" name="Google Shape;617;g2968bc44499_1_176" descr="Logo&#10;&#10;Description automatically generated"/>
          <p:cNvPicPr preferRelativeResize="0"/>
          <p:nvPr/>
        </p:nvPicPr>
        <p:blipFill rotWithShape="1">
          <a:blip r:embed="rId11">
            <a:alphaModFix/>
          </a:blip>
          <a:srcRect/>
          <a:stretch/>
        </p:blipFill>
        <p:spPr>
          <a:xfrm>
            <a:off x="18023350" y="5709175"/>
            <a:ext cx="2199174" cy="1457032"/>
          </a:xfrm>
          <a:prstGeom prst="rect">
            <a:avLst/>
          </a:prstGeom>
          <a:noFill/>
          <a:ln>
            <a:noFill/>
          </a:ln>
        </p:spPr>
      </p:pic>
      <p:pic>
        <p:nvPicPr>
          <p:cNvPr id="618" name="Google Shape;618;g2968bc44499_1_176"/>
          <p:cNvPicPr preferRelativeResize="0"/>
          <p:nvPr/>
        </p:nvPicPr>
        <p:blipFill rotWithShape="1">
          <a:blip r:embed="rId12">
            <a:alphaModFix/>
          </a:blip>
          <a:srcRect/>
          <a:stretch/>
        </p:blipFill>
        <p:spPr>
          <a:xfrm>
            <a:off x="13352613" y="9908075"/>
            <a:ext cx="2199175" cy="1149416"/>
          </a:xfrm>
          <a:prstGeom prst="rect">
            <a:avLst/>
          </a:prstGeom>
          <a:noFill/>
          <a:ln>
            <a:noFill/>
          </a:ln>
        </p:spPr>
      </p:pic>
      <p:pic>
        <p:nvPicPr>
          <p:cNvPr id="619" name="Google Shape;619;g2968bc44499_1_176" descr="Text&#10;&#10;Description automatically generated with medium confidence"/>
          <p:cNvPicPr preferRelativeResize="0"/>
          <p:nvPr/>
        </p:nvPicPr>
        <p:blipFill rotWithShape="1">
          <a:blip r:embed="rId13">
            <a:alphaModFix/>
          </a:blip>
          <a:srcRect l="3878" t="16109" r="4218" b="14185"/>
          <a:stretch/>
        </p:blipFill>
        <p:spPr>
          <a:xfrm>
            <a:off x="13352625" y="5945753"/>
            <a:ext cx="2446819" cy="510300"/>
          </a:xfrm>
          <a:prstGeom prst="rect">
            <a:avLst/>
          </a:prstGeom>
          <a:noFill/>
          <a:ln>
            <a:noFill/>
          </a:ln>
        </p:spPr>
      </p:pic>
      <p:pic>
        <p:nvPicPr>
          <p:cNvPr id="620" name="Google Shape;620;g2968bc44499_1_176"/>
          <p:cNvPicPr preferRelativeResize="0"/>
          <p:nvPr/>
        </p:nvPicPr>
        <p:blipFill rotWithShape="1">
          <a:blip r:embed="rId14">
            <a:alphaModFix/>
          </a:blip>
          <a:srcRect t="14739" b="14739"/>
          <a:stretch/>
        </p:blipFill>
        <p:spPr>
          <a:xfrm>
            <a:off x="13352629" y="7025693"/>
            <a:ext cx="1257073" cy="2312725"/>
          </a:xfrm>
          <a:prstGeom prst="rect">
            <a:avLst/>
          </a:prstGeom>
          <a:noFill/>
          <a:ln>
            <a:noFill/>
          </a:ln>
        </p:spPr>
      </p:pic>
      <p:pic>
        <p:nvPicPr>
          <p:cNvPr id="621" name="Google Shape;621;g2968bc44499_1_176" descr="Home"/>
          <p:cNvPicPr preferRelativeResize="0"/>
          <p:nvPr/>
        </p:nvPicPr>
        <p:blipFill rotWithShape="1">
          <a:blip r:embed="rId15">
            <a:alphaModFix/>
          </a:blip>
          <a:srcRect/>
          <a:stretch/>
        </p:blipFill>
        <p:spPr>
          <a:xfrm>
            <a:off x="13352627" y="11761437"/>
            <a:ext cx="1814926" cy="786468"/>
          </a:xfrm>
          <a:prstGeom prst="rect">
            <a:avLst/>
          </a:prstGeom>
          <a:noFill/>
          <a:ln>
            <a:noFill/>
          </a:ln>
        </p:spPr>
      </p:pic>
      <p:pic>
        <p:nvPicPr>
          <p:cNvPr id="622" name="Google Shape;622;g2968bc44499_1_176" descr="A picture containing text, sign&#10;&#10;Description automatically generated"/>
          <p:cNvPicPr preferRelativeResize="0"/>
          <p:nvPr/>
        </p:nvPicPr>
        <p:blipFill rotWithShape="1">
          <a:blip r:embed="rId16">
            <a:alphaModFix/>
          </a:blip>
          <a:srcRect/>
          <a:stretch/>
        </p:blipFill>
        <p:spPr>
          <a:xfrm>
            <a:off x="18023359" y="9129283"/>
            <a:ext cx="2486142" cy="760466"/>
          </a:xfrm>
          <a:prstGeom prst="rect">
            <a:avLst/>
          </a:prstGeom>
          <a:noFill/>
          <a:ln>
            <a:noFill/>
          </a:ln>
        </p:spPr>
      </p:pic>
      <p:pic>
        <p:nvPicPr>
          <p:cNvPr id="623" name="Google Shape;623;g2968bc44499_1_176"/>
          <p:cNvPicPr preferRelativeResize="0"/>
          <p:nvPr/>
        </p:nvPicPr>
        <p:blipFill rotWithShape="1">
          <a:blip r:embed="rId17">
            <a:alphaModFix/>
          </a:blip>
          <a:srcRect/>
          <a:stretch/>
        </p:blipFill>
        <p:spPr>
          <a:xfrm>
            <a:off x="18023356" y="4726926"/>
            <a:ext cx="1963457" cy="596192"/>
          </a:xfrm>
          <a:prstGeom prst="rect">
            <a:avLst/>
          </a:prstGeom>
          <a:noFill/>
          <a:ln>
            <a:noFill/>
          </a:ln>
        </p:spPr>
      </p:pic>
      <p:pic>
        <p:nvPicPr>
          <p:cNvPr id="624" name="Google Shape;624;g2968bc44499_1_176" descr="Text&#10;&#10;Description automatically generated"/>
          <p:cNvPicPr preferRelativeResize="0"/>
          <p:nvPr/>
        </p:nvPicPr>
        <p:blipFill rotWithShape="1">
          <a:blip r:embed="rId18">
            <a:alphaModFix/>
          </a:blip>
          <a:srcRect/>
          <a:stretch/>
        </p:blipFill>
        <p:spPr>
          <a:xfrm>
            <a:off x="18023351" y="7552251"/>
            <a:ext cx="2199175" cy="1190974"/>
          </a:xfrm>
          <a:prstGeom prst="rect">
            <a:avLst/>
          </a:prstGeom>
          <a:noFill/>
          <a:ln>
            <a:noFill/>
          </a:ln>
        </p:spPr>
      </p:pic>
      <p:pic>
        <p:nvPicPr>
          <p:cNvPr id="625" name="Google Shape;625;g2968bc44499_1_176"/>
          <p:cNvPicPr preferRelativeResize="0"/>
          <p:nvPr/>
        </p:nvPicPr>
        <p:blipFill rotWithShape="1">
          <a:blip r:embed="rId19">
            <a:alphaModFix/>
          </a:blip>
          <a:srcRect/>
          <a:stretch/>
        </p:blipFill>
        <p:spPr>
          <a:xfrm>
            <a:off x="1300350" y="10725150"/>
            <a:ext cx="2218784" cy="596100"/>
          </a:xfrm>
          <a:prstGeom prst="rect">
            <a:avLst/>
          </a:prstGeom>
          <a:noFill/>
          <a:ln>
            <a:noFill/>
          </a:ln>
        </p:spPr>
      </p:pic>
      <p:pic>
        <p:nvPicPr>
          <p:cNvPr id="626" name="Google Shape;626;g2968bc44499_1_176"/>
          <p:cNvPicPr preferRelativeResize="0"/>
          <p:nvPr/>
        </p:nvPicPr>
        <p:blipFill>
          <a:blip r:embed="rId20">
            <a:alphaModFix/>
          </a:blip>
          <a:stretch>
            <a:fillRect/>
          </a:stretch>
        </p:blipFill>
        <p:spPr>
          <a:xfrm>
            <a:off x="1300347" y="11655775"/>
            <a:ext cx="2218775" cy="681584"/>
          </a:xfrm>
          <a:prstGeom prst="rect">
            <a:avLst/>
          </a:prstGeom>
          <a:noFill/>
          <a:ln>
            <a:noFill/>
          </a:ln>
        </p:spPr>
      </p:pic>
      <p:pic>
        <p:nvPicPr>
          <p:cNvPr id="627" name="Google Shape;627;g2968bc44499_1_176"/>
          <p:cNvPicPr preferRelativeResize="0"/>
          <p:nvPr/>
        </p:nvPicPr>
        <p:blipFill>
          <a:blip r:embed="rId21">
            <a:alphaModFix/>
          </a:blip>
          <a:stretch>
            <a:fillRect/>
          </a:stretch>
        </p:blipFill>
        <p:spPr>
          <a:xfrm>
            <a:off x="1300350" y="12671875"/>
            <a:ext cx="2218775" cy="557600"/>
          </a:xfrm>
          <a:prstGeom prst="rect">
            <a:avLst/>
          </a:prstGeom>
          <a:noFill/>
          <a:ln>
            <a:noFill/>
          </a:ln>
        </p:spPr>
      </p:pic>
      <p:sp>
        <p:nvSpPr>
          <p:cNvPr id="628" name="Google Shape;628;g2968bc44499_1_176"/>
          <p:cNvSpPr txBox="1">
            <a:spLocks noGrp="1"/>
          </p:cNvSpPr>
          <p:nvPr>
            <p:ph type="body" idx="4294967295"/>
          </p:nvPr>
        </p:nvSpPr>
        <p:spPr>
          <a:xfrm>
            <a:off x="4472700" y="10725146"/>
            <a:ext cx="4477500" cy="596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U.S. Department of Veterans Affairs: </a:t>
            </a:r>
            <a:r>
              <a:rPr lang="en-US" sz="1700" b="1">
                <a:solidFill>
                  <a:srgbClr val="6CACE4"/>
                </a:solidFill>
                <a:latin typeface="Tahoma"/>
                <a:ea typeface="Tahoma"/>
                <a:cs typeface="Tahoma"/>
                <a:sym typeface="Tahoma"/>
              </a:rPr>
              <a:t>https://www.joinallofus.org/va</a:t>
            </a:r>
            <a:endParaRPr sz="1300"/>
          </a:p>
        </p:txBody>
      </p:sp>
      <p:sp>
        <p:nvSpPr>
          <p:cNvPr id="629" name="Google Shape;629;g2968bc44499_1_176"/>
          <p:cNvSpPr txBox="1">
            <a:spLocks noGrp="1"/>
          </p:cNvSpPr>
          <p:nvPr>
            <p:ph type="body" idx="4294967295"/>
          </p:nvPr>
        </p:nvSpPr>
        <p:spPr>
          <a:xfrm>
            <a:off x="4440900" y="11698500"/>
            <a:ext cx="5235000" cy="596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San Ysidro Health: </a:t>
            </a:r>
            <a:r>
              <a:rPr lang="en-US" sz="1700" b="1">
                <a:solidFill>
                  <a:srgbClr val="6CACE4"/>
                </a:solidFill>
                <a:latin typeface="Tahoma"/>
                <a:ea typeface="Tahoma"/>
                <a:cs typeface="Tahoma"/>
                <a:sym typeface="Tahoma"/>
              </a:rPr>
              <a:t>https://www.joinallofus.org/san-ysidro-health</a:t>
            </a:r>
            <a:endParaRPr sz="1300"/>
          </a:p>
        </p:txBody>
      </p:sp>
      <p:sp>
        <p:nvSpPr>
          <p:cNvPr id="630" name="Google Shape;630;g2968bc44499_1_176"/>
          <p:cNvSpPr txBox="1">
            <a:spLocks noGrp="1"/>
          </p:cNvSpPr>
          <p:nvPr>
            <p:ph type="body" idx="4294967295"/>
          </p:nvPr>
        </p:nvSpPr>
        <p:spPr>
          <a:xfrm>
            <a:off x="4440900" y="12633384"/>
            <a:ext cx="4477500" cy="596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700" b="1">
                <a:latin typeface="Tahoma"/>
                <a:ea typeface="Tahoma"/>
                <a:cs typeface="Tahoma"/>
                <a:sym typeface="Tahoma"/>
              </a:rPr>
              <a:t>San Diego Blood Bank: </a:t>
            </a:r>
            <a:r>
              <a:rPr lang="en-US" sz="1700" b="1">
                <a:solidFill>
                  <a:srgbClr val="6CACE4"/>
                </a:solidFill>
                <a:latin typeface="Tahoma"/>
                <a:ea typeface="Tahoma"/>
                <a:cs typeface="Tahoma"/>
                <a:sym typeface="Tahoma"/>
              </a:rPr>
              <a:t>https://meet.sandiegobloodbank.org/all-of-us-research-program</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4"/>
          <p:cNvSpPr/>
          <p:nvPr/>
        </p:nvSpPr>
        <p:spPr>
          <a:xfrm>
            <a:off x="0" y="-10190"/>
            <a:ext cx="3674305" cy="3891310"/>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36" name="Google Shape;636;p54"/>
          <p:cNvPicPr preferRelativeResize="0"/>
          <p:nvPr/>
        </p:nvPicPr>
        <p:blipFill rotWithShape="1">
          <a:blip r:embed="rId3">
            <a:alphaModFix/>
          </a:blip>
          <a:srcRect/>
          <a:stretch/>
        </p:blipFill>
        <p:spPr>
          <a:xfrm>
            <a:off x="-1" y="112459"/>
            <a:ext cx="3674305" cy="3585411"/>
          </a:xfrm>
          <a:prstGeom prst="rect">
            <a:avLst/>
          </a:prstGeom>
          <a:noFill/>
          <a:ln>
            <a:noFill/>
          </a:ln>
        </p:spPr>
      </p:pic>
      <p:pic>
        <p:nvPicPr>
          <p:cNvPr id="637" name="Google Shape;637;p54"/>
          <p:cNvPicPr preferRelativeResize="0"/>
          <p:nvPr/>
        </p:nvPicPr>
        <p:blipFill rotWithShape="1">
          <a:blip r:embed="rId4">
            <a:alphaModFix/>
          </a:blip>
          <a:srcRect l="1206" t="-460" b="20158"/>
          <a:stretch/>
        </p:blipFill>
        <p:spPr>
          <a:xfrm>
            <a:off x="3815753" y="-25774"/>
            <a:ext cx="3633121" cy="3928764"/>
          </a:xfrm>
          <a:prstGeom prst="rect">
            <a:avLst/>
          </a:prstGeom>
          <a:noFill/>
          <a:ln>
            <a:noFill/>
          </a:ln>
        </p:spPr>
      </p:pic>
      <p:pic>
        <p:nvPicPr>
          <p:cNvPr id="638" name="Google Shape;638;p54"/>
          <p:cNvPicPr preferRelativeResize="0"/>
          <p:nvPr/>
        </p:nvPicPr>
        <p:blipFill rotWithShape="1">
          <a:blip r:embed="rId5">
            <a:alphaModFix/>
          </a:blip>
          <a:srcRect l="15383" t="16628" r="3673" b="15994"/>
          <a:stretch/>
        </p:blipFill>
        <p:spPr>
          <a:xfrm>
            <a:off x="7590322" y="-23896"/>
            <a:ext cx="6280057" cy="3928765"/>
          </a:xfrm>
          <a:prstGeom prst="rect">
            <a:avLst/>
          </a:prstGeom>
          <a:noFill/>
          <a:ln>
            <a:noFill/>
          </a:ln>
        </p:spPr>
      </p:pic>
      <p:pic>
        <p:nvPicPr>
          <p:cNvPr id="639" name="Google Shape;639;p54"/>
          <p:cNvPicPr preferRelativeResize="0"/>
          <p:nvPr/>
        </p:nvPicPr>
        <p:blipFill rotWithShape="1">
          <a:blip r:embed="rId6">
            <a:alphaModFix/>
          </a:blip>
          <a:srcRect t="23900" b="13956"/>
          <a:stretch/>
        </p:blipFill>
        <p:spPr>
          <a:xfrm>
            <a:off x="14011827" y="-10191"/>
            <a:ext cx="4733373" cy="3913180"/>
          </a:xfrm>
          <a:prstGeom prst="rect">
            <a:avLst/>
          </a:prstGeom>
          <a:noFill/>
          <a:ln>
            <a:noFill/>
          </a:ln>
        </p:spPr>
      </p:pic>
      <p:pic>
        <p:nvPicPr>
          <p:cNvPr id="640" name="Google Shape;640;p54"/>
          <p:cNvPicPr preferRelativeResize="0"/>
          <p:nvPr/>
        </p:nvPicPr>
        <p:blipFill rotWithShape="1">
          <a:blip r:embed="rId7">
            <a:alphaModFix/>
          </a:blip>
          <a:srcRect l="31338" t="5660" r="7595"/>
          <a:stretch/>
        </p:blipFill>
        <p:spPr>
          <a:xfrm>
            <a:off x="0" y="4025501"/>
            <a:ext cx="3674304" cy="7552040"/>
          </a:xfrm>
          <a:prstGeom prst="rect">
            <a:avLst/>
          </a:prstGeom>
          <a:noFill/>
          <a:ln>
            <a:noFill/>
          </a:ln>
        </p:spPr>
      </p:pic>
      <p:sp>
        <p:nvSpPr>
          <p:cNvPr id="641" name="Google Shape;641;p54"/>
          <p:cNvSpPr/>
          <p:nvPr/>
        </p:nvSpPr>
        <p:spPr>
          <a:xfrm>
            <a:off x="3815753" y="4025501"/>
            <a:ext cx="10054626" cy="7552040"/>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42" name="Google Shape;642;p54"/>
          <p:cNvPicPr preferRelativeResize="0"/>
          <p:nvPr/>
        </p:nvPicPr>
        <p:blipFill rotWithShape="1">
          <a:blip r:embed="rId8">
            <a:alphaModFix/>
          </a:blip>
          <a:srcRect l="35041" t="3811" r="1643" b="36997"/>
          <a:stretch/>
        </p:blipFill>
        <p:spPr>
          <a:xfrm>
            <a:off x="18886648" y="-10190"/>
            <a:ext cx="5571251" cy="3915206"/>
          </a:xfrm>
          <a:prstGeom prst="rect">
            <a:avLst/>
          </a:prstGeom>
          <a:noFill/>
          <a:ln>
            <a:noFill/>
          </a:ln>
        </p:spPr>
      </p:pic>
      <p:pic>
        <p:nvPicPr>
          <p:cNvPr id="643" name="Google Shape;643;p54"/>
          <p:cNvPicPr preferRelativeResize="0"/>
          <p:nvPr/>
        </p:nvPicPr>
        <p:blipFill rotWithShape="1">
          <a:blip r:embed="rId9">
            <a:alphaModFix/>
          </a:blip>
          <a:srcRect l="14267" t="533" r="1262"/>
          <a:stretch/>
        </p:blipFill>
        <p:spPr>
          <a:xfrm>
            <a:off x="14011827" y="4025501"/>
            <a:ext cx="4733374" cy="7552040"/>
          </a:xfrm>
          <a:prstGeom prst="rect">
            <a:avLst/>
          </a:prstGeom>
          <a:noFill/>
          <a:ln>
            <a:noFill/>
          </a:ln>
        </p:spPr>
      </p:pic>
      <p:pic>
        <p:nvPicPr>
          <p:cNvPr id="644" name="Google Shape;644;p54"/>
          <p:cNvPicPr preferRelativeResize="0"/>
          <p:nvPr/>
        </p:nvPicPr>
        <p:blipFill rotWithShape="1">
          <a:blip r:embed="rId10">
            <a:alphaModFix/>
          </a:blip>
          <a:srcRect t="21368" r="8889" b="1849"/>
          <a:stretch/>
        </p:blipFill>
        <p:spPr>
          <a:xfrm>
            <a:off x="18886647" y="4025501"/>
            <a:ext cx="5500527" cy="3484608"/>
          </a:xfrm>
          <a:prstGeom prst="rect">
            <a:avLst/>
          </a:prstGeom>
          <a:noFill/>
          <a:ln>
            <a:noFill/>
          </a:ln>
        </p:spPr>
      </p:pic>
      <p:pic>
        <p:nvPicPr>
          <p:cNvPr id="645" name="Google Shape;645;p54"/>
          <p:cNvPicPr preferRelativeResize="0"/>
          <p:nvPr/>
        </p:nvPicPr>
        <p:blipFill rotWithShape="1">
          <a:blip r:embed="rId11">
            <a:alphaModFix/>
          </a:blip>
          <a:srcRect l="6382" t="11204" r="-597" b="7"/>
          <a:stretch/>
        </p:blipFill>
        <p:spPr>
          <a:xfrm>
            <a:off x="18886647" y="7630594"/>
            <a:ext cx="5571250" cy="3946948"/>
          </a:xfrm>
          <a:prstGeom prst="rect">
            <a:avLst/>
          </a:prstGeom>
          <a:noFill/>
          <a:ln>
            <a:noFill/>
          </a:ln>
        </p:spPr>
      </p:pic>
      <p:sp>
        <p:nvSpPr>
          <p:cNvPr id="646" name="Google Shape;646;p54"/>
          <p:cNvSpPr/>
          <p:nvPr/>
        </p:nvSpPr>
        <p:spPr>
          <a:xfrm>
            <a:off x="-1" y="11707055"/>
            <a:ext cx="24387174" cy="2017974"/>
          </a:xfrm>
          <a:prstGeom prst="rect">
            <a:avLst/>
          </a:prstGeom>
          <a:solidFill>
            <a:srgbClr val="5EAE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7" name="Google Shape;647;p54"/>
          <p:cNvSpPr txBox="1"/>
          <p:nvPr/>
        </p:nvSpPr>
        <p:spPr>
          <a:xfrm>
            <a:off x="4229100" y="4197988"/>
            <a:ext cx="8964386" cy="9633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0" b="1" i="0" u="none" strike="noStrike" cap="none">
                <a:solidFill>
                  <a:schemeClr val="lt1"/>
                </a:solidFill>
                <a:latin typeface="Arial"/>
                <a:ea typeface="Arial"/>
                <a:cs typeface="Arial"/>
                <a:sym typeface="Arial"/>
              </a:rPr>
              <a:t>Thank you!</a:t>
            </a:r>
            <a:endParaRPr/>
          </a:p>
        </p:txBody>
      </p:sp>
      <p:sp>
        <p:nvSpPr>
          <p:cNvPr id="648" name="Google Shape;648;p54"/>
          <p:cNvSpPr txBox="1"/>
          <p:nvPr/>
        </p:nvSpPr>
        <p:spPr>
          <a:xfrm>
            <a:off x="4360873" y="7944942"/>
            <a:ext cx="4531667" cy="24003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200" b="0" i="0" u="none" strike="noStrike" cap="none">
                <a:solidFill>
                  <a:schemeClr val="lt1"/>
                </a:solidFill>
                <a:latin typeface="Arial"/>
                <a:ea typeface="Arial"/>
                <a:cs typeface="Arial"/>
                <a:sym typeface="Arial"/>
              </a:rPr>
              <a:t>Social media:</a:t>
            </a:r>
            <a:endParaRPr/>
          </a:p>
          <a:p>
            <a:pPr marL="0" marR="0" lvl="0" indent="0" algn="l" rtl="0">
              <a:lnSpc>
                <a:spcPct val="100000"/>
              </a:lnSpc>
              <a:spcBef>
                <a:spcPts val="0"/>
              </a:spcBef>
              <a:spcAft>
                <a:spcPts val="0"/>
              </a:spcAft>
              <a:buClr>
                <a:srgbClr val="000000"/>
              </a:buClr>
              <a:buSzPts val="4000"/>
              <a:buFont typeface="Arial"/>
              <a:buNone/>
            </a:pPr>
            <a:r>
              <a:rPr lang="en-US" sz="3200" b="1" i="0" u="none" strike="noStrike" cap="none">
                <a:solidFill>
                  <a:schemeClr val="lt1"/>
                </a:solidFill>
                <a:latin typeface="Arial"/>
                <a:ea typeface="Arial"/>
                <a:cs typeface="Arial"/>
                <a:sym typeface="Arial"/>
              </a:rPr>
              <a:t>@AllofUsResearch</a:t>
            </a:r>
            <a:endParaRPr sz="3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3200" b="1" i="0" u="none" strike="noStrike" cap="none">
                <a:solidFill>
                  <a:schemeClr val="lt1"/>
                </a:solidFill>
                <a:latin typeface="Arial"/>
                <a:ea typeface="Arial"/>
                <a:cs typeface="Arial"/>
                <a:sym typeface="Arial"/>
              </a:rPr>
              <a:t>@AllofUsCEO</a:t>
            </a:r>
            <a:endParaRPr sz="3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FFFFFF"/>
                </a:solidFill>
                <a:latin typeface="Arial"/>
                <a:ea typeface="Arial"/>
                <a:cs typeface="Arial"/>
                <a:sym typeface="Arial"/>
              </a:rPr>
              <a:t>#JoinAllofUs</a:t>
            </a:r>
            <a:endParaRPr sz="3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3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3200" b="1" i="0" u="none" strike="noStrike" cap="none">
              <a:solidFill>
                <a:schemeClr val="lt1"/>
              </a:solidFill>
              <a:latin typeface="Arial"/>
              <a:ea typeface="Arial"/>
              <a:cs typeface="Arial"/>
              <a:sym typeface="Arial"/>
            </a:endParaRPr>
          </a:p>
        </p:txBody>
      </p:sp>
      <p:pic>
        <p:nvPicPr>
          <p:cNvPr id="649" name="Google Shape;649;p54"/>
          <p:cNvPicPr preferRelativeResize="0"/>
          <p:nvPr/>
        </p:nvPicPr>
        <p:blipFill rotWithShape="1">
          <a:blip r:embed="rId12">
            <a:alphaModFix/>
          </a:blip>
          <a:srcRect/>
          <a:stretch/>
        </p:blipFill>
        <p:spPr>
          <a:xfrm>
            <a:off x="6738943" y="10166757"/>
            <a:ext cx="638147" cy="638147"/>
          </a:xfrm>
          <a:prstGeom prst="rect">
            <a:avLst/>
          </a:prstGeom>
          <a:noFill/>
          <a:ln>
            <a:noFill/>
          </a:ln>
        </p:spPr>
      </p:pic>
      <p:pic>
        <p:nvPicPr>
          <p:cNvPr id="650" name="Google Shape;650;p54" descr="Icon&#10;&#10;Description automatically generated"/>
          <p:cNvPicPr preferRelativeResize="0"/>
          <p:nvPr/>
        </p:nvPicPr>
        <p:blipFill rotWithShape="1">
          <a:blip r:embed="rId13">
            <a:alphaModFix/>
          </a:blip>
          <a:srcRect/>
          <a:stretch/>
        </p:blipFill>
        <p:spPr>
          <a:xfrm>
            <a:off x="4360873" y="10174045"/>
            <a:ext cx="653758" cy="653758"/>
          </a:xfrm>
          <a:prstGeom prst="rect">
            <a:avLst/>
          </a:prstGeom>
          <a:noFill/>
          <a:ln>
            <a:noFill/>
          </a:ln>
        </p:spPr>
      </p:pic>
      <p:pic>
        <p:nvPicPr>
          <p:cNvPr id="651" name="Google Shape;651;p54"/>
          <p:cNvPicPr preferRelativeResize="0"/>
          <p:nvPr/>
        </p:nvPicPr>
        <p:blipFill rotWithShape="1">
          <a:blip r:embed="rId14">
            <a:alphaModFix/>
          </a:blip>
          <a:srcRect/>
          <a:stretch/>
        </p:blipFill>
        <p:spPr>
          <a:xfrm>
            <a:off x="5156077" y="10169159"/>
            <a:ext cx="663531" cy="663531"/>
          </a:xfrm>
          <a:prstGeom prst="rect">
            <a:avLst/>
          </a:prstGeom>
          <a:noFill/>
          <a:ln>
            <a:noFill/>
          </a:ln>
        </p:spPr>
      </p:pic>
      <p:pic>
        <p:nvPicPr>
          <p:cNvPr id="652" name="Google Shape;652;p54"/>
          <p:cNvPicPr preferRelativeResize="0"/>
          <p:nvPr/>
        </p:nvPicPr>
        <p:blipFill rotWithShape="1">
          <a:blip r:embed="rId15">
            <a:alphaModFix/>
          </a:blip>
          <a:srcRect/>
          <a:stretch/>
        </p:blipFill>
        <p:spPr>
          <a:xfrm>
            <a:off x="5961054" y="10169159"/>
            <a:ext cx="636443" cy="636443"/>
          </a:xfrm>
          <a:prstGeom prst="rect">
            <a:avLst/>
          </a:prstGeom>
          <a:noFill/>
          <a:ln>
            <a:noFill/>
          </a:ln>
        </p:spPr>
      </p:pic>
      <p:sp>
        <p:nvSpPr>
          <p:cNvPr id="653" name="Google Shape;653;p54"/>
          <p:cNvSpPr txBox="1"/>
          <p:nvPr/>
        </p:nvSpPr>
        <p:spPr>
          <a:xfrm>
            <a:off x="8978593" y="7944942"/>
            <a:ext cx="4531667" cy="24003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200" b="0" i="0" u="none" strike="noStrike" cap="none">
                <a:solidFill>
                  <a:schemeClr val="lt1"/>
                </a:solidFill>
                <a:latin typeface="Arial"/>
                <a:ea typeface="Arial"/>
                <a:cs typeface="Arial"/>
                <a:sym typeface="Arial"/>
              </a:rPr>
              <a:t>Websites:</a:t>
            </a:r>
            <a:endParaRPr/>
          </a:p>
          <a:p>
            <a:pPr marL="0" marR="0" lvl="0" indent="0" algn="l" rtl="0">
              <a:lnSpc>
                <a:spcPct val="100000"/>
              </a:lnSpc>
              <a:spcBef>
                <a:spcPts val="0"/>
              </a:spcBef>
              <a:spcAft>
                <a:spcPts val="0"/>
              </a:spcAft>
              <a:buClr>
                <a:srgbClr val="000000"/>
              </a:buClr>
              <a:buSzPts val="4000"/>
              <a:buFont typeface="Arial"/>
              <a:buNone/>
            </a:pPr>
            <a:r>
              <a:rPr lang="en-US" sz="3200" b="1" i="0" u="none" strike="noStrike" cap="none">
                <a:solidFill>
                  <a:schemeClr val="lt1"/>
                </a:solidFill>
                <a:latin typeface="Arial"/>
                <a:ea typeface="Arial"/>
                <a:cs typeface="Arial"/>
                <a:sym typeface="Arial"/>
              </a:rPr>
              <a:t>AllofUs.NIH.gov</a:t>
            </a:r>
            <a:endParaRPr sz="3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3200" b="1" i="0" u="none" strike="noStrike" cap="none">
                <a:solidFill>
                  <a:schemeClr val="lt1"/>
                </a:solidFill>
                <a:latin typeface="Arial"/>
                <a:ea typeface="Arial"/>
                <a:cs typeface="Arial"/>
                <a:sym typeface="Arial"/>
              </a:rPr>
              <a:t>JoinAllofUs.org</a:t>
            </a:r>
            <a:endParaRPr sz="3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3200" b="1" i="0" u="none" strike="noStrike" cap="none">
                <a:solidFill>
                  <a:schemeClr val="lt1"/>
                </a:solidFill>
                <a:latin typeface="Arial"/>
                <a:ea typeface="Arial"/>
                <a:cs typeface="Arial"/>
                <a:sym typeface="Arial"/>
              </a:rPr>
              <a:t>ResearchAllofUs.org</a:t>
            </a:r>
            <a:endParaRPr sz="3200" b="1" i="0" u="none" strike="noStrike" cap="none">
              <a:solidFill>
                <a:schemeClr val="lt1"/>
              </a:solidFill>
              <a:latin typeface="Arial"/>
              <a:ea typeface="Arial"/>
              <a:cs typeface="Arial"/>
              <a:sym typeface="Arial"/>
            </a:endParaRPr>
          </a:p>
        </p:txBody>
      </p:sp>
      <p:sp>
        <p:nvSpPr>
          <p:cNvPr id="654" name="Google Shape;654;p54"/>
          <p:cNvSpPr txBox="1"/>
          <p:nvPr/>
        </p:nvSpPr>
        <p:spPr>
          <a:xfrm>
            <a:off x="4338014" y="12167033"/>
            <a:ext cx="16040044" cy="13641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6400" b="1" i="0" u="none" strike="noStrike" cap="none">
                <a:solidFill>
                  <a:schemeClr val="lt1"/>
                </a:solidFill>
                <a:latin typeface="Arial"/>
                <a:ea typeface="Arial"/>
                <a:cs typeface="Arial"/>
                <a:sym typeface="Arial"/>
              </a:rPr>
              <a:t>Thank you to our generous participants!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968bc44499_1_0"/>
          <p:cNvSpPr txBox="1">
            <a:spLocks noGrp="1"/>
          </p:cNvSpPr>
          <p:nvPr>
            <p:ph type="body" idx="1"/>
          </p:nvPr>
        </p:nvSpPr>
        <p:spPr>
          <a:xfrm>
            <a:off x="913226" y="1886215"/>
            <a:ext cx="22560600" cy="8869500"/>
          </a:xfrm>
          <a:prstGeom prst="rect">
            <a:avLst/>
          </a:prstGeom>
          <a:noFill/>
          <a:ln>
            <a:noFill/>
          </a:ln>
        </p:spPr>
        <p:txBody>
          <a:bodyPr spcFirstLastPara="1" wrap="square" lIns="0" tIns="0" rIns="0" bIns="0" anchor="t" anchorCtr="0">
            <a:noAutofit/>
          </a:bodyPr>
          <a:lstStyle/>
          <a:p>
            <a:pPr marL="914378" lvl="0" indent="-914378" algn="l" rtl="0">
              <a:lnSpc>
                <a:spcPct val="100000"/>
              </a:lnSpc>
              <a:spcBef>
                <a:spcPts val="0"/>
              </a:spcBef>
              <a:spcAft>
                <a:spcPts val="0"/>
              </a:spcAft>
              <a:buClr>
                <a:schemeClr val="dk1"/>
              </a:buClr>
              <a:buSzPts val="4800"/>
              <a:buChar char="⦿"/>
            </a:pPr>
            <a:r>
              <a:rPr lang="en-US" sz="4800" b="1">
                <a:latin typeface="Tahoma"/>
                <a:ea typeface="Tahoma"/>
                <a:cs typeface="Tahoma"/>
                <a:sym typeface="Tahoma"/>
              </a:rPr>
              <a:t>Engagement: </a:t>
            </a:r>
            <a:r>
              <a:rPr lang="en-US" sz="4800">
                <a:latin typeface="Tahoma"/>
                <a:ea typeface="Tahoma"/>
                <a:cs typeface="Tahoma"/>
                <a:sym typeface="Tahoma"/>
              </a:rPr>
              <a:t>A broad range of relationship-building bidirectional interactions, including information sharing, consultation, collaboration in decision making, and empowered action between the program, people, awardees, and other partners. </a:t>
            </a:r>
            <a:endParaRPr/>
          </a:p>
          <a:p>
            <a:pPr marL="914378" lvl="0" indent="-736578" algn="l" rtl="0">
              <a:lnSpc>
                <a:spcPct val="100000"/>
              </a:lnSpc>
              <a:spcBef>
                <a:spcPts val="0"/>
              </a:spcBef>
              <a:spcAft>
                <a:spcPts val="0"/>
              </a:spcAft>
              <a:buClr>
                <a:schemeClr val="dk1"/>
              </a:buClr>
              <a:buSzPts val="2800"/>
              <a:buNone/>
            </a:pPr>
            <a:endParaRPr sz="2800">
              <a:latin typeface="Tahoma"/>
              <a:ea typeface="Tahoma"/>
              <a:cs typeface="Tahoma"/>
              <a:sym typeface="Tahoma"/>
            </a:endParaRPr>
          </a:p>
          <a:p>
            <a:pPr marL="914378" lvl="0" indent="-914378" algn="l" rtl="0">
              <a:lnSpc>
                <a:spcPct val="100000"/>
              </a:lnSpc>
              <a:spcBef>
                <a:spcPts val="0"/>
              </a:spcBef>
              <a:spcAft>
                <a:spcPts val="0"/>
              </a:spcAft>
              <a:buClr>
                <a:schemeClr val="dk1"/>
              </a:buClr>
              <a:buSzPts val="4800"/>
              <a:buChar char="⦿"/>
            </a:pPr>
            <a:r>
              <a:rPr lang="en-US" sz="4800" b="1">
                <a:latin typeface="Tahoma"/>
                <a:ea typeface="Tahoma"/>
                <a:cs typeface="Tahoma"/>
                <a:sym typeface="Tahoma"/>
              </a:rPr>
              <a:t>Outreach: </a:t>
            </a:r>
            <a:r>
              <a:rPr lang="en-US" sz="4800">
                <a:latin typeface="Tahoma"/>
                <a:ea typeface="Tahoma"/>
                <a:cs typeface="Tahoma"/>
                <a:sym typeface="Tahoma"/>
              </a:rPr>
              <a:t>Unidirectional interaction, such as providing materials and information to an audience.</a:t>
            </a:r>
            <a:endParaRPr/>
          </a:p>
          <a:p>
            <a:pPr marL="0" lvl="0" indent="0" algn="l" rtl="0">
              <a:lnSpc>
                <a:spcPct val="100000"/>
              </a:lnSpc>
              <a:spcBef>
                <a:spcPts val="0"/>
              </a:spcBef>
              <a:spcAft>
                <a:spcPts val="0"/>
              </a:spcAft>
              <a:buClr>
                <a:schemeClr val="dk1"/>
              </a:buClr>
              <a:buSzPts val="2800"/>
              <a:buNone/>
            </a:pPr>
            <a:endParaRPr sz="2800">
              <a:latin typeface="Tahoma"/>
              <a:ea typeface="Tahoma"/>
              <a:cs typeface="Tahoma"/>
              <a:sym typeface="Tahoma"/>
            </a:endParaRPr>
          </a:p>
          <a:p>
            <a:pPr marL="914378" lvl="0" indent="-914378" algn="l" rtl="0">
              <a:lnSpc>
                <a:spcPct val="100000"/>
              </a:lnSpc>
              <a:spcBef>
                <a:spcPts val="0"/>
              </a:spcBef>
              <a:spcAft>
                <a:spcPts val="0"/>
              </a:spcAft>
              <a:buClr>
                <a:schemeClr val="dk1"/>
              </a:buClr>
              <a:buSzPts val="4800"/>
              <a:buChar char="⦿"/>
            </a:pPr>
            <a:r>
              <a:rPr lang="en-US" sz="4800" b="1">
                <a:latin typeface="Tahoma"/>
                <a:ea typeface="Tahoma"/>
                <a:cs typeface="Tahoma"/>
                <a:sym typeface="Tahoma"/>
              </a:rPr>
              <a:t>Recruitment: </a:t>
            </a:r>
            <a:r>
              <a:rPr lang="en-US" sz="4800">
                <a:latin typeface="Tahoma"/>
                <a:ea typeface="Tahoma"/>
                <a:cs typeface="Tahoma"/>
                <a:sym typeface="Tahoma"/>
              </a:rPr>
              <a:t>Facilitating enrollment in the program.</a:t>
            </a:r>
            <a:endParaRPr/>
          </a:p>
          <a:p>
            <a:pPr marL="0" lvl="0" indent="0" algn="l" rtl="0">
              <a:lnSpc>
                <a:spcPct val="100000"/>
              </a:lnSpc>
              <a:spcBef>
                <a:spcPts val="0"/>
              </a:spcBef>
              <a:spcAft>
                <a:spcPts val="0"/>
              </a:spcAft>
              <a:buClr>
                <a:schemeClr val="dk1"/>
              </a:buClr>
              <a:buSzPts val="2800"/>
              <a:buNone/>
            </a:pPr>
            <a:endParaRPr sz="2800">
              <a:latin typeface="Tahoma"/>
              <a:ea typeface="Tahoma"/>
              <a:cs typeface="Tahoma"/>
              <a:sym typeface="Tahoma"/>
            </a:endParaRPr>
          </a:p>
          <a:p>
            <a:pPr marL="914378" lvl="0" indent="-914378" algn="l" rtl="0">
              <a:lnSpc>
                <a:spcPct val="100000"/>
              </a:lnSpc>
              <a:spcBef>
                <a:spcPts val="0"/>
              </a:spcBef>
              <a:spcAft>
                <a:spcPts val="0"/>
              </a:spcAft>
              <a:buClr>
                <a:schemeClr val="dk1"/>
              </a:buClr>
              <a:buSzPts val="4800"/>
              <a:buChar char="⦿"/>
            </a:pPr>
            <a:r>
              <a:rPr lang="en-US" sz="4800" b="1">
                <a:latin typeface="Tahoma"/>
                <a:ea typeface="Tahoma"/>
                <a:cs typeface="Tahoma"/>
                <a:sym typeface="Tahoma"/>
              </a:rPr>
              <a:t>Retention: </a:t>
            </a:r>
            <a:r>
              <a:rPr lang="en-US" sz="4800">
                <a:latin typeface="Tahoma"/>
                <a:ea typeface="Tahoma"/>
                <a:cs typeface="Tahoma"/>
                <a:sym typeface="Tahoma"/>
              </a:rPr>
              <a:t>Ongoing activities with participants after enrollment. </a:t>
            </a:r>
            <a:endParaRPr/>
          </a:p>
          <a:p>
            <a:pPr marL="914378" lvl="0" indent="-634978" algn="l" rtl="0">
              <a:lnSpc>
                <a:spcPct val="114000"/>
              </a:lnSpc>
              <a:spcBef>
                <a:spcPts val="0"/>
              </a:spcBef>
              <a:spcAft>
                <a:spcPts val="0"/>
              </a:spcAft>
              <a:buClr>
                <a:schemeClr val="dk1"/>
              </a:buClr>
              <a:buSzPts val="4400"/>
              <a:buFont typeface="Noto Sans Symbols"/>
              <a:buNone/>
            </a:pPr>
            <a:endParaRPr/>
          </a:p>
          <a:p>
            <a:pPr marL="0" lvl="0" indent="0" algn="l" rtl="0">
              <a:lnSpc>
                <a:spcPct val="114000"/>
              </a:lnSpc>
              <a:spcBef>
                <a:spcPts val="0"/>
              </a:spcBef>
              <a:spcAft>
                <a:spcPts val="0"/>
              </a:spcAft>
              <a:buClr>
                <a:schemeClr val="dk1"/>
              </a:buClr>
              <a:buSzPts val="3200"/>
              <a:buNone/>
            </a:pPr>
            <a:r>
              <a:rPr lang="en-US" sz="3200" i="1"/>
              <a:t>Source: All of Us protocol</a:t>
            </a:r>
            <a:endParaRPr/>
          </a:p>
          <a:p>
            <a:pPr marL="914378" lvl="0" indent="-634978" algn="l" rtl="0">
              <a:lnSpc>
                <a:spcPct val="114000"/>
              </a:lnSpc>
              <a:spcBef>
                <a:spcPts val="0"/>
              </a:spcBef>
              <a:spcAft>
                <a:spcPts val="0"/>
              </a:spcAft>
              <a:buClr>
                <a:schemeClr val="dk1"/>
              </a:buClr>
              <a:buSzPts val="4400"/>
              <a:buFont typeface="Noto Sans Symbols"/>
              <a:buNone/>
            </a:pPr>
            <a:endParaRPr/>
          </a:p>
        </p:txBody>
      </p:sp>
      <p:sp>
        <p:nvSpPr>
          <p:cNvPr id="233" name="Google Shape;233;g2968bc44499_1_0"/>
          <p:cNvSpPr txBox="1">
            <a:spLocks noGrp="1"/>
          </p:cNvSpPr>
          <p:nvPr>
            <p:ph type="sldNum" idx="12"/>
          </p:nvPr>
        </p:nvSpPr>
        <p:spPr>
          <a:xfrm>
            <a:off x="17972088" y="12347575"/>
            <a:ext cx="5487900" cy="730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None/>
            </a:pPr>
            <a:fld id="{00000000-1234-1234-1234-123412341234}" type="slidenum">
              <a:rPr lang="en-US" sz="2400">
                <a:solidFill>
                  <a:srgbClr val="888888"/>
                </a:solidFill>
                <a:latin typeface="Arial"/>
                <a:ea typeface="Arial"/>
                <a:cs typeface="Arial"/>
                <a:sym typeface="Arial"/>
              </a:rPr>
              <a:t>2</a:t>
            </a:fld>
            <a:endParaRPr sz="2400">
              <a:solidFill>
                <a:srgbClr val="888888"/>
              </a:solidFill>
              <a:latin typeface="Arial"/>
              <a:ea typeface="Arial"/>
              <a:cs typeface="Arial"/>
              <a:sym typeface="Arial"/>
            </a:endParaRPr>
          </a:p>
        </p:txBody>
      </p:sp>
      <p:sp>
        <p:nvSpPr>
          <p:cNvPr id="234" name="Google Shape;234;g2968bc44499_1_0"/>
          <p:cNvSpPr txBox="1">
            <a:spLocks noGrp="1"/>
          </p:cNvSpPr>
          <p:nvPr>
            <p:ph type="title"/>
          </p:nvPr>
        </p:nvSpPr>
        <p:spPr>
          <a:xfrm>
            <a:off x="931009" y="80720"/>
            <a:ext cx="22525200" cy="1068900"/>
          </a:xfrm>
          <a:prstGeom prst="rect">
            <a:avLst/>
          </a:prstGeom>
          <a:noFill/>
          <a:ln>
            <a:noFill/>
          </a:ln>
        </p:spPr>
        <p:txBody>
          <a:bodyPr spcFirstLastPara="1" wrap="square" lIns="0" tIns="0" rIns="0" bIns="0" anchor="t" anchorCtr="0">
            <a:noAutofit/>
          </a:bodyPr>
          <a:lstStyle/>
          <a:p>
            <a:pPr marL="0" lvl="0" indent="0" algn="ctr" rtl="0">
              <a:lnSpc>
                <a:spcPct val="104347"/>
              </a:lnSpc>
              <a:spcBef>
                <a:spcPts val="0"/>
              </a:spcBef>
              <a:spcAft>
                <a:spcPts val="0"/>
              </a:spcAft>
              <a:buClr>
                <a:schemeClr val="dk1"/>
              </a:buClr>
              <a:buSzPts val="4600"/>
              <a:buFont typeface="Arial"/>
              <a:buNone/>
            </a:pPr>
            <a:r>
              <a:rPr lang="en-US" sz="4600" i="1"/>
              <a:t>All of Us </a:t>
            </a:r>
            <a:r>
              <a:rPr lang="en-US" sz="4600"/>
              <a:t>Research Program</a:t>
            </a:r>
            <a:br>
              <a:rPr lang="en-US" sz="4600" i="1"/>
            </a:br>
            <a:r>
              <a:rPr lang="en-US" sz="4600" i="1"/>
              <a:t>Key </a:t>
            </a:r>
            <a:r>
              <a:rPr lang="en-US" sz="4600"/>
              <a:t>Definitions &amp; Acknowledgement</a:t>
            </a:r>
            <a:endParaRPr/>
          </a:p>
        </p:txBody>
      </p:sp>
      <p:sp>
        <p:nvSpPr>
          <p:cNvPr id="235" name="Google Shape;235;g2968bc44499_1_0"/>
          <p:cNvSpPr txBox="1">
            <a:spLocks noGrp="1"/>
          </p:cNvSpPr>
          <p:nvPr>
            <p:ph type="body" idx="2"/>
          </p:nvPr>
        </p:nvSpPr>
        <p:spPr>
          <a:xfrm>
            <a:off x="1587" y="11294250"/>
            <a:ext cx="24384000" cy="2308800"/>
          </a:xfrm>
          <a:prstGeom prst="rect">
            <a:avLst/>
          </a:prstGeom>
          <a:solidFill>
            <a:schemeClr val="dk1"/>
          </a:solidFill>
          <a:ln>
            <a:noFill/>
          </a:ln>
        </p:spPr>
        <p:txBody>
          <a:bodyPr spcFirstLastPara="1" wrap="square" lIns="914400" tIns="457200" rIns="914400" bIns="457200" anchor="b" anchorCtr="0">
            <a:spAutoFit/>
          </a:bodyPr>
          <a:lstStyle/>
          <a:p>
            <a:pPr marL="0" lvl="0" indent="0" algn="ctr" rtl="0">
              <a:lnSpc>
                <a:spcPct val="150000"/>
              </a:lnSpc>
              <a:spcBef>
                <a:spcPts val="0"/>
              </a:spcBef>
              <a:spcAft>
                <a:spcPts val="0"/>
              </a:spcAft>
              <a:buClr>
                <a:schemeClr val="lt1"/>
              </a:buClr>
              <a:buSzPts val="3600"/>
              <a:buNone/>
            </a:pPr>
            <a:r>
              <a:rPr lang="en-US"/>
              <a:t>Acknowledgement: Pyxis Partners is funded by the Division of Engagement and Outreach, </a:t>
            </a:r>
            <a:r>
              <a:rPr lang="en-US" i="1"/>
              <a:t>All of Us </a:t>
            </a:r>
            <a:r>
              <a:rPr lang="en-US"/>
              <a:t>Research Program, National Institutes of Health, Award Number: OD028404</a:t>
            </a:r>
            <a:endParaRPr/>
          </a:p>
        </p:txBody>
      </p:sp>
      <p:cxnSp>
        <p:nvCxnSpPr>
          <p:cNvPr id="236" name="Google Shape;236;g2968bc44499_1_0"/>
          <p:cNvCxnSpPr/>
          <p:nvPr/>
        </p:nvCxnSpPr>
        <p:spPr>
          <a:xfrm rot="10800000" flipH="1">
            <a:off x="905200" y="1511475"/>
            <a:ext cx="22576800" cy="129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1"/>
          <p:cNvSpPr/>
          <p:nvPr/>
        </p:nvSpPr>
        <p:spPr>
          <a:xfrm>
            <a:off x="16519976" y="2897393"/>
            <a:ext cx="6572601" cy="6945912"/>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2" name="Google Shape;242;p11"/>
          <p:cNvSpPr txBox="1"/>
          <p:nvPr/>
        </p:nvSpPr>
        <p:spPr>
          <a:xfrm>
            <a:off x="955748" y="775457"/>
            <a:ext cx="22528500" cy="73152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dk1"/>
                </a:solidFill>
                <a:latin typeface="Arial"/>
                <a:ea typeface="Arial"/>
                <a:cs typeface="Arial"/>
                <a:sym typeface="Arial"/>
              </a:rPr>
              <a:t>People Have Different Disease Risks</a:t>
            </a:r>
            <a:endParaRPr sz="1400" b="0" i="0" u="none" strike="noStrike" cap="none">
              <a:solidFill>
                <a:srgbClr val="000000"/>
              </a:solidFill>
              <a:latin typeface="Arial"/>
              <a:ea typeface="Arial"/>
              <a:cs typeface="Arial"/>
              <a:sym typeface="Arial"/>
            </a:endParaRPr>
          </a:p>
        </p:txBody>
      </p:sp>
      <p:sp>
        <p:nvSpPr>
          <p:cNvPr id="243" name="Google Shape;243;p11"/>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2400"/>
              <a:buFont typeface="Arial"/>
              <a:buNone/>
            </a:pPr>
            <a:r>
              <a:rPr lang="en-US"/>
              <a:t>What is the NIH </a:t>
            </a:r>
            <a:r>
              <a:rPr lang="en-US" i="1"/>
              <a:t>All of Us </a:t>
            </a:r>
            <a:r>
              <a:rPr lang="en-US"/>
              <a:t>Research Program?</a:t>
            </a:r>
            <a:endParaRPr/>
          </a:p>
        </p:txBody>
      </p:sp>
      <p:sp>
        <p:nvSpPr>
          <p:cNvPr id="244" name="Google Shape;244;p11"/>
          <p:cNvSpPr txBox="1">
            <a:spLocks noGrp="1"/>
          </p:cNvSpPr>
          <p:nvPr>
            <p:ph type="body" idx="1"/>
          </p:nvPr>
        </p:nvSpPr>
        <p:spPr>
          <a:xfrm>
            <a:off x="941979" y="4101955"/>
            <a:ext cx="12535482" cy="5512089"/>
          </a:xfrm>
          <a:prstGeom prst="rect">
            <a:avLst/>
          </a:prstGeom>
          <a:noFill/>
          <a:ln>
            <a:noFill/>
          </a:ln>
        </p:spPr>
        <p:txBody>
          <a:bodyPr spcFirstLastPara="1" wrap="square" lIns="0" tIns="0" rIns="0" bIns="0" anchor="t" anchorCtr="0">
            <a:noAutofit/>
          </a:bodyPr>
          <a:lstStyle/>
          <a:p>
            <a:pPr marL="457200" lvl="0" indent="-393700" algn="l" rtl="0">
              <a:lnSpc>
                <a:spcPct val="114000"/>
              </a:lnSpc>
              <a:spcBef>
                <a:spcPts val="0"/>
              </a:spcBef>
              <a:spcAft>
                <a:spcPts val="0"/>
              </a:spcAft>
              <a:buSzPts val="2600"/>
              <a:buNone/>
            </a:pPr>
            <a:r>
              <a:rPr lang="en-US" sz="3600"/>
              <a:t>   </a:t>
            </a:r>
            <a:r>
              <a:rPr lang="en-US" sz="3800"/>
              <a:t>The </a:t>
            </a:r>
            <a:r>
              <a:rPr lang="en-US" sz="3800" i="1"/>
              <a:t>All of Us</a:t>
            </a:r>
            <a:r>
              <a:rPr lang="en-US" sz="3800"/>
              <a:t> Research Program is a historic, longitudinal effort to </a:t>
            </a:r>
            <a:r>
              <a:rPr lang="en-US" sz="3800" b="1">
                <a:solidFill>
                  <a:srgbClr val="5EAEE0"/>
                </a:solidFill>
              </a:rPr>
              <a:t>gather data from at least one million people</a:t>
            </a:r>
            <a:r>
              <a:rPr lang="en-US" sz="3800">
                <a:solidFill>
                  <a:srgbClr val="5EAEE0"/>
                </a:solidFill>
              </a:rPr>
              <a:t> </a:t>
            </a:r>
            <a:r>
              <a:rPr lang="en-US" sz="3800"/>
              <a:t>living in the United </a:t>
            </a:r>
            <a:r>
              <a:rPr lang="en-US" sz="3800">
                <a:solidFill>
                  <a:srgbClr val="262262"/>
                </a:solidFill>
              </a:rPr>
              <a:t>States</a:t>
            </a:r>
            <a:r>
              <a:rPr lang="en-US" sz="3800">
                <a:solidFill>
                  <a:srgbClr val="5EAEE0"/>
                </a:solidFill>
              </a:rPr>
              <a:t> </a:t>
            </a:r>
            <a:r>
              <a:rPr lang="en-US" sz="3800" b="1">
                <a:solidFill>
                  <a:srgbClr val="5EAEE0"/>
                </a:solidFill>
              </a:rPr>
              <a:t>to accelerate research and improve health</a:t>
            </a:r>
            <a:r>
              <a:rPr lang="en-US" sz="3800"/>
              <a:t>. By taking into account individual differences </a:t>
            </a:r>
            <a:r>
              <a:rPr lang="en-US" sz="3800" b="1">
                <a:solidFill>
                  <a:srgbClr val="5EAEE0"/>
                </a:solidFill>
              </a:rPr>
              <a:t>in</a:t>
            </a:r>
            <a:r>
              <a:rPr lang="en-US" sz="3800">
                <a:solidFill>
                  <a:srgbClr val="5EAEE0"/>
                </a:solidFill>
              </a:rPr>
              <a:t> </a:t>
            </a:r>
            <a:r>
              <a:rPr lang="en-US" sz="3800" b="1">
                <a:solidFill>
                  <a:srgbClr val="5EAEE0"/>
                </a:solidFill>
              </a:rPr>
              <a:t>lifestyle, socioeconomics, environment, and biology</a:t>
            </a:r>
            <a:r>
              <a:rPr lang="en-US" sz="3800"/>
              <a:t>, we hope that researchers will one day uncover paths toward delivering </a:t>
            </a:r>
            <a:r>
              <a:rPr lang="en-US" sz="3800" b="1">
                <a:solidFill>
                  <a:srgbClr val="5EAEE0"/>
                </a:solidFill>
              </a:rPr>
              <a:t>precision medicine – or health care that is based on an individual</a:t>
            </a:r>
            <a:r>
              <a:rPr lang="en-US" sz="3800"/>
              <a:t>.</a:t>
            </a:r>
            <a:endParaRPr/>
          </a:p>
          <a:p>
            <a:pPr marL="457200" lvl="0" indent="-393700" algn="l" rtl="0">
              <a:lnSpc>
                <a:spcPct val="114000"/>
              </a:lnSpc>
              <a:spcBef>
                <a:spcPts val="0"/>
              </a:spcBef>
              <a:spcAft>
                <a:spcPts val="0"/>
              </a:spcAft>
              <a:buSzPts val="2600"/>
              <a:buNone/>
            </a:pPr>
            <a:endParaRPr sz="3600"/>
          </a:p>
        </p:txBody>
      </p:sp>
      <p:sp>
        <p:nvSpPr>
          <p:cNvPr id="245" name="Google Shape;245;p11"/>
          <p:cNvSpPr txBox="1">
            <a:spLocks noGrp="1"/>
          </p:cNvSpPr>
          <p:nvPr>
            <p:ph type="body" idx="2"/>
          </p:nvPr>
        </p:nvSpPr>
        <p:spPr>
          <a:xfrm>
            <a:off x="16146966" y="10008967"/>
            <a:ext cx="7216607" cy="3707034"/>
          </a:xfrm>
          <a:prstGeom prst="rect">
            <a:avLst/>
          </a:prstGeom>
          <a:noFill/>
          <a:ln>
            <a:noFill/>
          </a:ln>
        </p:spPr>
        <p:txBody>
          <a:bodyPr spcFirstLastPara="1" wrap="square" lIns="0" tIns="0" rIns="0" bIns="0" anchor="t" anchorCtr="0">
            <a:noAutofit/>
          </a:bodyPr>
          <a:lstStyle/>
          <a:p>
            <a:pPr marL="457200" lvl="0" indent="-393700" algn="l" rtl="0">
              <a:lnSpc>
                <a:spcPct val="100000"/>
              </a:lnSpc>
              <a:spcBef>
                <a:spcPts val="0"/>
              </a:spcBef>
              <a:spcAft>
                <a:spcPts val="0"/>
              </a:spcAft>
              <a:buSzPts val="2600"/>
              <a:buNone/>
            </a:pPr>
            <a:r>
              <a:rPr lang="en-US" b="1">
                <a:solidFill>
                  <a:srgbClr val="5EAEE0"/>
                </a:solidFill>
                <a:latin typeface="Calibri"/>
                <a:ea typeface="Calibri"/>
                <a:cs typeface="Calibri"/>
                <a:sym typeface="Calibri"/>
              </a:rPr>
              <a:t>    </a:t>
            </a:r>
            <a:r>
              <a:rPr lang="en-US" sz="2800" b="1">
                <a:solidFill>
                  <a:srgbClr val="5EAEE0"/>
                </a:solidFill>
                <a:latin typeface="Calibri"/>
                <a:ea typeface="Calibri"/>
                <a:cs typeface="Calibri"/>
                <a:sym typeface="Calibri"/>
              </a:rPr>
              <a:t>“</a:t>
            </a:r>
            <a:r>
              <a:rPr lang="en-US" sz="2800" b="1" i="1">
                <a:solidFill>
                  <a:srgbClr val="5EAEE0"/>
                </a:solidFill>
                <a:latin typeface="Calibri"/>
                <a:ea typeface="Calibri"/>
                <a:cs typeface="Calibri"/>
                <a:sym typeface="Calibri"/>
              </a:rPr>
              <a:t>All of Us </a:t>
            </a:r>
            <a:r>
              <a:rPr lang="en-US" sz="2800" b="1">
                <a:solidFill>
                  <a:srgbClr val="5EAEE0"/>
                </a:solidFill>
                <a:latin typeface="Calibri"/>
                <a:ea typeface="Calibri"/>
                <a:cs typeface="Calibri"/>
                <a:sym typeface="Calibri"/>
              </a:rPr>
              <a:t>is among the most ambitious research efforts that our nation has undertaken!” </a:t>
            </a:r>
            <a:endParaRPr/>
          </a:p>
          <a:p>
            <a:pPr marL="457200" lvl="0" indent="-393700" algn="l" rtl="0">
              <a:lnSpc>
                <a:spcPct val="114000"/>
              </a:lnSpc>
              <a:spcBef>
                <a:spcPts val="0"/>
              </a:spcBef>
              <a:spcAft>
                <a:spcPts val="0"/>
              </a:spcAft>
              <a:buSzPts val="2600"/>
              <a:buNone/>
            </a:pPr>
            <a:endParaRPr sz="1400" i="1">
              <a:latin typeface="Calibri"/>
              <a:ea typeface="Calibri"/>
              <a:cs typeface="Calibri"/>
              <a:sym typeface="Calibri"/>
            </a:endParaRPr>
          </a:p>
          <a:p>
            <a:pPr marL="457200" lvl="0" indent="-393700" algn="l" rtl="0">
              <a:lnSpc>
                <a:spcPct val="100000"/>
              </a:lnSpc>
              <a:spcBef>
                <a:spcPts val="0"/>
              </a:spcBef>
              <a:spcAft>
                <a:spcPts val="0"/>
              </a:spcAft>
              <a:buSzPts val="2600"/>
              <a:buNone/>
            </a:pPr>
            <a:r>
              <a:rPr lang="en-US" sz="2800" b="1" i="1">
                <a:latin typeface="Calibri"/>
                <a:ea typeface="Calibri"/>
                <a:cs typeface="Calibri"/>
                <a:sym typeface="Calibri"/>
              </a:rPr>
              <a:t>	Francis Collins, M.D., Ph.D. </a:t>
            </a:r>
            <a:endParaRPr/>
          </a:p>
          <a:p>
            <a:pPr marL="457200" lvl="0" indent="-393700" algn="l" rtl="0">
              <a:lnSpc>
                <a:spcPct val="100000"/>
              </a:lnSpc>
              <a:spcBef>
                <a:spcPts val="0"/>
              </a:spcBef>
              <a:spcAft>
                <a:spcPts val="0"/>
              </a:spcAft>
              <a:buSzPts val="2600"/>
              <a:buNone/>
            </a:pPr>
            <a:r>
              <a:rPr lang="en-US" sz="2400" i="1">
                <a:latin typeface="Calibri"/>
                <a:ea typeface="Calibri"/>
                <a:cs typeface="Calibri"/>
                <a:sym typeface="Calibri"/>
              </a:rPr>
              <a:t>	Former NIH Director. Science Advisor to the</a:t>
            </a:r>
            <a:endParaRPr/>
          </a:p>
          <a:p>
            <a:pPr marL="457200" lvl="0" indent="-393700" algn="l" rtl="0">
              <a:lnSpc>
                <a:spcPct val="100000"/>
              </a:lnSpc>
              <a:spcBef>
                <a:spcPts val="0"/>
              </a:spcBef>
              <a:spcAft>
                <a:spcPts val="0"/>
              </a:spcAft>
              <a:buSzPts val="2600"/>
              <a:buNone/>
            </a:pPr>
            <a:r>
              <a:rPr lang="en-US" sz="2400" i="1">
                <a:latin typeface="Calibri"/>
                <a:ea typeface="Calibri"/>
                <a:cs typeface="Calibri"/>
                <a:sym typeface="Calibri"/>
              </a:rPr>
              <a:t>	President and Co-Chair of the President’s Council</a:t>
            </a:r>
            <a:endParaRPr/>
          </a:p>
          <a:p>
            <a:pPr marL="457200" lvl="0" indent="-393700" algn="l" rtl="0">
              <a:lnSpc>
                <a:spcPct val="100000"/>
              </a:lnSpc>
              <a:spcBef>
                <a:spcPts val="0"/>
              </a:spcBef>
              <a:spcAft>
                <a:spcPts val="0"/>
              </a:spcAft>
              <a:buSzPts val="2600"/>
              <a:buNone/>
            </a:pPr>
            <a:r>
              <a:rPr lang="en-US" sz="2400" i="1">
                <a:latin typeface="Calibri"/>
                <a:ea typeface="Calibri"/>
                <a:cs typeface="Calibri"/>
                <a:sym typeface="Calibri"/>
              </a:rPr>
              <a:t>	of Advisors on Science and Technology (PCAST)</a:t>
            </a:r>
            <a:endParaRPr sz="2400" b="1" i="1">
              <a:latin typeface="Calibri"/>
              <a:ea typeface="Calibri"/>
              <a:cs typeface="Calibri"/>
              <a:sym typeface="Calibri"/>
            </a:endParaRPr>
          </a:p>
          <a:p>
            <a:pPr marL="457200" lvl="0" indent="-393700" algn="l" rtl="0">
              <a:lnSpc>
                <a:spcPct val="114000"/>
              </a:lnSpc>
              <a:spcBef>
                <a:spcPts val="0"/>
              </a:spcBef>
              <a:spcAft>
                <a:spcPts val="0"/>
              </a:spcAft>
              <a:buSzPts val="2600"/>
              <a:buNone/>
            </a:pPr>
            <a:endParaRPr/>
          </a:p>
        </p:txBody>
      </p:sp>
      <p:sp>
        <p:nvSpPr>
          <p:cNvPr id="246" name="Google Shape;246;p11"/>
          <p:cNvSpPr txBox="1"/>
          <p:nvPr/>
        </p:nvSpPr>
        <p:spPr>
          <a:xfrm>
            <a:off x="14768945" y="10612582"/>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sng" strike="noStrike" cap="none">
              <a:solidFill>
                <a:srgbClr val="000000"/>
              </a:solidFill>
              <a:latin typeface="Arial"/>
              <a:ea typeface="Arial"/>
              <a:cs typeface="Arial"/>
              <a:sym typeface="Arial"/>
            </a:endParaRPr>
          </a:p>
        </p:txBody>
      </p:sp>
      <p:pic>
        <p:nvPicPr>
          <p:cNvPr id="247" name="Google Shape;247;p11" descr="A person wearing a white shirt&#10;&#10;Description generated with very high confidence"/>
          <p:cNvPicPr preferRelativeResize="0"/>
          <p:nvPr/>
        </p:nvPicPr>
        <p:blipFill rotWithShape="1">
          <a:blip r:embed="rId3">
            <a:alphaModFix/>
          </a:blip>
          <a:srcRect/>
          <a:stretch/>
        </p:blipFill>
        <p:spPr>
          <a:xfrm>
            <a:off x="16519976" y="2897393"/>
            <a:ext cx="6592355" cy="6945912"/>
          </a:xfrm>
          <a:prstGeom prst="rect">
            <a:avLst/>
          </a:prstGeom>
          <a:noFill/>
          <a:ln>
            <a:noFill/>
          </a:ln>
        </p:spPr>
      </p:pic>
      <p:sp>
        <p:nvSpPr>
          <p:cNvPr id="248" name="Google Shape;248;p11"/>
          <p:cNvSpPr txBox="1"/>
          <p:nvPr/>
        </p:nvSpPr>
        <p:spPr>
          <a:xfrm>
            <a:off x="931865" y="11240430"/>
            <a:ext cx="10320754" cy="1494263"/>
          </a:xfrm>
          <a:prstGeom prst="rect">
            <a:avLst/>
          </a:prstGeom>
          <a:noFill/>
          <a:ln>
            <a:noFill/>
          </a:ln>
        </p:spPr>
        <p:txBody>
          <a:bodyPr spcFirstLastPara="1" wrap="square" lIns="0" tIns="0" rIns="0" bIns="0" anchor="t" anchorCtr="0">
            <a:noAutofit/>
          </a:bodyPr>
          <a:lstStyle/>
          <a:p>
            <a:pPr marL="457200" marR="0" lvl="0" indent="-393700" algn="l" rtl="0">
              <a:lnSpc>
                <a:spcPct val="114000"/>
              </a:lnSpc>
              <a:spcBef>
                <a:spcPts val="0"/>
              </a:spcBef>
              <a:spcAft>
                <a:spcPts val="0"/>
              </a:spcAft>
              <a:buClr>
                <a:schemeClr val="dk1"/>
              </a:buClr>
              <a:buSzPts val="4000"/>
              <a:buFont typeface="Noto Sans Symbols"/>
              <a:buNone/>
            </a:pPr>
            <a:r>
              <a:rPr lang="en-US" sz="3200" b="0" i="0" u="none" strike="noStrike" cap="none">
                <a:solidFill>
                  <a:schemeClr val="dk1"/>
                </a:solidFill>
                <a:latin typeface="Arial"/>
                <a:ea typeface="Arial"/>
                <a:cs typeface="Arial"/>
                <a:sym typeface="Arial"/>
              </a:rPr>
              <a:t>   </a:t>
            </a:r>
            <a:r>
              <a:rPr lang="en-US" sz="3200" b="1" i="0" u="none" strike="noStrike" cap="none">
                <a:solidFill>
                  <a:srgbClr val="262261"/>
                </a:solidFill>
                <a:latin typeface="Arial"/>
                <a:ea typeface="Arial"/>
                <a:cs typeface="Arial"/>
                <a:sym typeface="Arial"/>
              </a:rPr>
              <a:t>The </a:t>
            </a:r>
            <a:r>
              <a:rPr lang="en-US" sz="3200" b="1" i="1" u="none" strike="noStrike" cap="none">
                <a:solidFill>
                  <a:srgbClr val="262261"/>
                </a:solidFill>
                <a:latin typeface="Arial"/>
                <a:ea typeface="Arial"/>
                <a:cs typeface="Arial"/>
                <a:sym typeface="Arial"/>
              </a:rPr>
              <a:t>All of Us </a:t>
            </a:r>
            <a:r>
              <a:rPr lang="en-US" sz="3200" b="1" i="0" u="none" strike="noStrike" cap="none">
                <a:solidFill>
                  <a:srgbClr val="262261"/>
                </a:solidFill>
                <a:latin typeface="Arial"/>
                <a:ea typeface="Arial"/>
                <a:cs typeface="Arial"/>
                <a:sym typeface="Arial"/>
              </a:rPr>
              <a:t>Research Program is part of the broader Precision Medicine Initiative.</a:t>
            </a:r>
            <a:endParaRPr/>
          </a:p>
          <a:p>
            <a:pPr marL="457200" marR="0" lvl="0" indent="-393700" algn="l" rtl="0">
              <a:lnSpc>
                <a:spcPct val="114000"/>
              </a:lnSpc>
              <a:spcBef>
                <a:spcPts val="0"/>
              </a:spcBef>
              <a:spcAft>
                <a:spcPts val="0"/>
              </a:spcAft>
              <a:buClr>
                <a:schemeClr val="dk1"/>
              </a:buClr>
              <a:buSzPts val="2600"/>
              <a:buFont typeface="Noto Sans Symbols"/>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p:nvPr/>
        </p:nvSpPr>
        <p:spPr>
          <a:xfrm>
            <a:off x="10614991" y="4094922"/>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sng" strike="noStrike" cap="none">
              <a:solidFill>
                <a:srgbClr val="000000"/>
              </a:solidFill>
              <a:latin typeface="Arial"/>
              <a:ea typeface="Arial"/>
              <a:cs typeface="Arial"/>
              <a:sym typeface="Arial"/>
            </a:endParaRPr>
          </a:p>
        </p:txBody>
      </p:sp>
      <p:sp>
        <p:nvSpPr>
          <p:cNvPr id="266" name="Google Shape;266;p19"/>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2000" b="1" i="0" u="none" strike="noStrike" cap="none">
              <a:solidFill>
                <a:srgbClr val="201F4B"/>
              </a:solidFill>
              <a:latin typeface="Arial"/>
              <a:ea typeface="Arial"/>
              <a:cs typeface="Arial"/>
              <a:sym typeface="Arial"/>
            </a:endParaRPr>
          </a:p>
        </p:txBody>
      </p:sp>
      <p:sp>
        <p:nvSpPr>
          <p:cNvPr id="267" name="Google Shape;267;p19"/>
          <p:cNvSpPr txBox="1"/>
          <p:nvPr/>
        </p:nvSpPr>
        <p:spPr>
          <a:xfrm>
            <a:off x="931865" y="404039"/>
            <a:ext cx="22528200" cy="1469322"/>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2400"/>
              <a:buFont typeface="Arial"/>
              <a:buNone/>
            </a:pPr>
            <a:r>
              <a:rPr lang="en-US" sz="4800" b="1" i="0" u="none" strike="noStrike" cap="none">
                <a:solidFill>
                  <a:schemeClr val="lt1"/>
                </a:solidFill>
                <a:latin typeface="Arial"/>
                <a:ea typeface="Arial"/>
                <a:cs typeface="Arial"/>
                <a:sym typeface="Arial"/>
              </a:rPr>
              <a:t>What is precision medicine?</a:t>
            </a:r>
            <a:endParaRPr/>
          </a:p>
        </p:txBody>
      </p:sp>
      <p:sp>
        <p:nvSpPr>
          <p:cNvPr id="268" name="Google Shape;268;p19"/>
          <p:cNvSpPr txBox="1">
            <a:spLocks noGrp="1"/>
          </p:cNvSpPr>
          <p:nvPr>
            <p:ph type="body" idx="1"/>
          </p:nvPr>
        </p:nvSpPr>
        <p:spPr>
          <a:xfrm>
            <a:off x="941978" y="3184420"/>
            <a:ext cx="10164637" cy="9007580"/>
          </a:xfrm>
          <a:prstGeom prst="rect">
            <a:avLst/>
          </a:prstGeom>
          <a:noFill/>
          <a:ln>
            <a:noFill/>
          </a:ln>
        </p:spPr>
        <p:txBody>
          <a:bodyPr spcFirstLastPara="1" wrap="square" lIns="0" tIns="0" rIns="0" bIns="0" anchor="t" anchorCtr="0">
            <a:noAutofit/>
          </a:bodyPr>
          <a:lstStyle/>
          <a:p>
            <a:pPr marL="0" marR="258084" lvl="0" indent="0" algn="l" rtl="0">
              <a:lnSpc>
                <a:spcPct val="100000"/>
              </a:lnSpc>
              <a:spcBef>
                <a:spcPts val="0"/>
              </a:spcBef>
              <a:spcAft>
                <a:spcPts val="0"/>
              </a:spcAft>
              <a:buClr>
                <a:schemeClr val="dk1"/>
              </a:buClr>
              <a:buSzPts val="2600"/>
              <a:buFont typeface="Noto Sans Symbols"/>
              <a:buNone/>
            </a:pPr>
            <a:r>
              <a:rPr lang="en-US" sz="3200" b="1" i="0" u="none" strike="noStrike" cap="none">
                <a:solidFill>
                  <a:srgbClr val="5EAEE0"/>
                </a:solidFill>
                <a:latin typeface="Arial"/>
                <a:ea typeface="Arial"/>
                <a:cs typeface="Arial"/>
                <a:sym typeface="Arial"/>
              </a:rPr>
              <a:t>Precision medicine</a:t>
            </a:r>
            <a:r>
              <a:rPr lang="en-US" sz="3200" b="0" i="0" u="none" strike="noStrike" cap="none">
                <a:solidFill>
                  <a:srgbClr val="5EAEE0"/>
                </a:solidFill>
                <a:latin typeface="Arial"/>
                <a:ea typeface="Arial"/>
                <a:cs typeface="Arial"/>
                <a:sym typeface="Arial"/>
              </a:rPr>
              <a:t> </a:t>
            </a:r>
            <a:r>
              <a:rPr lang="en-US" sz="3200" b="0" i="0" u="none" strike="noStrike" cap="none">
                <a:solidFill>
                  <a:schemeClr val="dk1"/>
                </a:solidFill>
                <a:latin typeface="Arial"/>
                <a:ea typeface="Arial"/>
                <a:cs typeface="Arial"/>
                <a:sym typeface="Arial"/>
              </a:rPr>
              <a:t>is an emerging approach for personalized health care that takes into account individual variability in lifestyle, socioeconomics, environment, and biology.</a:t>
            </a:r>
            <a:endParaRPr/>
          </a:p>
          <a:p>
            <a:pPr marL="0" marR="258084" lvl="0" indent="0" algn="l" rtl="0">
              <a:lnSpc>
                <a:spcPct val="100000"/>
              </a:lnSpc>
              <a:spcBef>
                <a:spcPts val="0"/>
              </a:spcBef>
              <a:spcAft>
                <a:spcPts val="0"/>
              </a:spcAft>
              <a:buClr>
                <a:schemeClr val="dk1"/>
              </a:buClr>
              <a:buSzPts val="2600"/>
              <a:buFont typeface="Noto Sans Symbols"/>
              <a:buNone/>
            </a:pPr>
            <a:endParaRPr sz="3200" b="0" i="0" u="none" strike="noStrike" cap="none">
              <a:solidFill>
                <a:schemeClr val="dk1"/>
              </a:solidFill>
              <a:latin typeface="Arial"/>
              <a:ea typeface="Arial"/>
              <a:cs typeface="Arial"/>
              <a:sym typeface="Arial"/>
            </a:endParaRPr>
          </a:p>
          <a:p>
            <a:pPr marL="0" marR="258084" lvl="0" indent="0" algn="l" rtl="0">
              <a:lnSpc>
                <a:spcPct val="100000"/>
              </a:lnSpc>
              <a:spcBef>
                <a:spcPts val="0"/>
              </a:spcBef>
              <a:spcAft>
                <a:spcPts val="0"/>
              </a:spcAft>
              <a:buClr>
                <a:schemeClr val="dk1"/>
              </a:buClr>
              <a:buSzPts val="2600"/>
              <a:buFont typeface="Noto Sans Symbols"/>
              <a:buNone/>
            </a:pPr>
            <a:r>
              <a:rPr lang="en-US" sz="3200" b="0" i="0" u="none" strike="noStrike" cap="none">
                <a:solidFill>
                  <a:schemeClr val="dk1"/>
                </a:solidFill>
                <a:latin typeface="Arial"/>
                <a:ea typeface="Arial"/>
                <a:cs typeface="Arial"/>
                <a:sym typeface="Arial"/>
              </a:rPr>
              <a:t>It is a radical shift in how each of us can receive the best care possible based on our unique makeup.</a:t>
            </a:r>
            <a:endParaRPr/>
          </a:p>
        </p:txBody>
      </p:sp>
      <p:pic>
        <p:nvPicPr>
          <p:cNvPr id="269" name="Google Shape;269;p19"/>
          <p:cNvPicPr preferRelativeResize="0"/>
          <p:nvPr/>
        </p:nvPicPr>
        <p:blipFill rotWithShape="1">
          <a:blip r:embed="rId3">
            <a:alphaModFix/>
          </a:blip>
          <a:srcRect/>
          <a:stretch/>
        </p:blipFill>
        <p:spPr>
          <a:xfrm>
            <a:off x="11434065" y="2443573"/>
            <a:ext cx="7638650" cy="7219186"/>
          </a:xfrm>
          <a:prstGeom prst="rect">
            <a:avLst/>
          </a:prstGeom>
          <a:noFill/>
          <a:ln>
            <a:noFill/>
          </a:ln>
        </p:spPr>
      </p:pic>
      <p:pic>
        <p:nvPicPr>
          <p:cNvPr id="270" name="Google Shape;270;p19"/>
          <p:cNvPicPr preferRelativeResize="0"/>
          <p:nvPr/>
        </p:nvPicPr>
        <p:blipFill rotWithShape="1">
          <a:blip r:embed="rId4">
            <a:alphaModFix/>
          </a:blip>
          <a:srcRect/>
          <a:stretch/>
        </p:blipFill>
        <p:spPr>
          <a:xfrm>
            <a:off x="17063436" y="6282951"/>
            <a:ext cx="6803344" cy="6429749"/>
          </a:xfrm>
          <a:prstGeom prst="rect">
            <a:avLst/>
          </a:prstGeom>
          <a:noFill/>
          <a:ln>
            <a:noFill/>
          </a:ln>
        </p:spPr>
      </p:pic>
      <p:pic>
        <p:nvPicPr>
          <p:cNvPr id="271" name="Google Shape;271;p19"/>
          <p:cNvPicPr preferRelativeResize="0"/>
          <p:nvPr/>
        </p:nvPicPr>
        <p:blipFill rotWithShape="1">
          <a:blip r:embed="rId5">
            <a:alphaModFix/>
          </a:blip>
          <a:srcRect/>
          <a:stretch/>
        </p:blipFill>
        <p:spPr>
          <a:xfrm>
            <a:off x="19292323" y="2440175"/>
            <a:ext cx="4167752" cy="3938887"/>
          </a:xfrm>
          <a:prstGeom prst="rect">
            <a:avLst/>
          </a:prstGeom>
          <a:noFill/>
          <a:ln>
            <a:noFill/>
          </a:ln>
        </p:spPr>
      </p:pic>
      <p:sp>
        <p:nvSpPr>
          <p:cNvPr id="272" name="Google Shape;272;p19"/>
          <p:cNvSpPr txBox="1"/>
          <p:nvPr/>
        </p:nvSpPr>
        <p:spPr>
          <a:xfrm>
            <a:off x="14021172" y="8888762"/>
            <a:ext cx="323204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Noto Sans Symbols"/>
              <a:buNone/>
            </a:pPr>
            <a:r>
              <a:rPr lang="en-US" sz="3200" b="1" i="0" u="none" strike="noStrike" cap="none">
                <a:solidFill>
                  <a:srgbClr val="262262"/>
                </a:solidFill>
                <a:latin typeface="Arial"/>
                <a:ea typeface="Arial"/>
                <a:cs typeface="Arial"/>
                <a:sym typeface="Arial"/>
              </a:rPr>
              <a:t>Environment</a:t>
            </a:r>
            <a:endParaRPr/>
          </a:p>
        </p:txBody>
      </p:sp>
      <p:sp>
        <p:nvSpPr>
          <p:cNvPr id="273" name="Google Shape;273;p19"/>
          <p:cNvSpPr txBox="1"/>
          <p:nvPr/>
        </p:nvSpPr>
        <p:spPr>
          <a:xfrm>
            <a:off x="16423675" y="2655518"/>
            <a:ext cx="201864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Noto Sans Symbols"/>
              <a:buNone/>
            </a:pPr>
            <a:r>
              <a:rPr lang="en-US" sz="3200" b="1" i="0" u="none" strike="noStrike" cap="none">
                <a:solidFill>
                  <a:srgbClr val="262262"/>
                </a:solidFill>
                <a:latin typeface="Arial"/>
                <a:ea typeface="Arial"/>
                <a:cs typeface="Arial"/>
                <a:sym typeface="Arial"/>
              </a:rPr>
              <a:t>Biology</a:t>
            </a:r>
            <a:endParaRPr/>
          </a:p>
        </p:txBody>
      </p:sp>
      <p:sp>
        <p:nvSpPr>
          <p:cNvPr id="274" name="Google Shape;274;p19"/>
          <p:cNvSpPr txBox="1"/>
          <p:nvPr/>
        </p:nvSpPr>
        <p:spPr>
          <a:xfrm>
            <a:off x="12466815" y="2617456"/>
            <a:ext cx="221168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Noto Sans Symbols"/>
              <a:buNone/>
            </a:pPr>
            <a:r>
              <a:rPr lang="en-US" sz="3200" b="1" i="0" u="none" strike="noStrike" cap="none">
                <a:solidFill>
                  <a:srgbClr val="262262"/>
                </a:solidFill>
                <a:latin typeface="Arial"/>
                <a:ea typeface="Arial"/>
                <a:cs typeface="Arial"/>
                <a:sym typeface="Arial"/>
              </a:rPr>
              <a:t>Lifestyle</a:t>
            </a:r>
            <a:endParaRPr/>
          </a:p>
        </p:txBody>
      </p:sp>
      <p:sp>
        <p:nvSpPr>
          <p:cNvPr id="275" name="Google Shape;275;p19"/>
          <p:cNvSpPr txBox="1"/>
          <p:nvPr/>
        </p:nvSpPr>
        <p:spPr>
          <a:xfrm>
            <a:off x="11334307" y="2169042"/>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sng"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0"/>
          <p:cNvSpPr txBox="1">
            <a:spLocks noGrp="1"/>
          </p:cNvSpPr>
          <p:nvPr>
            <p:ph type="title"/>
          </p:nvPr>
        </p:nvSpPr>
        <p:spPr>
          <a:xfrm>
            <a:off x="931865" y="404039"/>
            <a:ext cx="22528200" cy="1469322"/>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2400"/>
              <a:buFont typeface="Arial"/>
              <a:buNone/>
            </a:pPr>
            <a:r>
              <a:rPr lang="en-US"/>
              <a:t>Kinds of questions this resource may help answer</a:t>
            </a:r>
            <a:endParaRPr/>
          </a:p>
        </p:txBody>
      </p:sp>
      <p:sp>
        <p:nvSpPr>
          <p:cNvPr id="255" name="Google Shape;255;p10"/>
          <p:cNvSpPr/>
          <p:nvPr/>
        </p:nvSpPr>
        <p:spPr>
          <a:xfrm>
            <a:off x="931865" y="7488543"/>
            <a:ext cx="5654671" cy="3662522"/>
          </a:xfrm>
          <a:prstGeom prst="rect">
            <a:avLst/>
          </a:prstGeom>
          <a:solidFill>
            <a:srgbClr val="5EAEE0"/>
          </a:solidFill>
          <a:ln>
            <a:noFill/>
          </a:ln>
        </p:spPr>
        <p:txBody>
          <a:bodyPr spcFirstLastPara="1" wrap="square" lIns="640075" tIns="45700" rIns="457200" bIns="45700" anchor="ctr" anchorCtr="0">
            <a:noAutofit/>
          </a:bodyPr>
          <a:lstStyle/>
          <a:p>
            <a:pPr marL="0" marR="0" lvl="0" indent="0" algn="l" rtl="0">
              <a:lnSpc>
                <a:spcPct val="100000"/>
              </a:lnSpc>
              <a:spcBef>
                <a:spcPts val="0"/>
              </a:spcBef>
              <a:spcAft>
                <a:spcPts val="0"/>
              </a:spcAft>
              <a:buNone/>
            </a:pPr>
            <a:r>
              <a:rPr lang="en-US" sz="4000" b="1" i="0" u="none" strike="noStrike" cap="none">
                <a:solidFill>
                  <a:srgbClr val="262262"/>
                </a:solidFill>
                <a:latin typeface="Arial"/>
                <a:ea typeface="Arial"/>
                <a:cs typeface="Arial"/>
                <a:sym typeface="Arial"/>
              </a:rPr>
              <a:t>Or develop </a:t>
            </a:r>
            <a:r>
              <a:rPr lang="en-US" sz="4000" b="1" i="0" u="none" strike="noStrike" cap="none">
                <a:solidFill>
                  <a:schemeClr val="lt1"/>
                </a:solidFill>
                <a:latin typeface="Arial"/>
                <a:ea typeface="Arial"/>
                <a:cs typeface="Arial"/>
                <a:sym typeface="Arial"/>
              </a:rPr>
              <a:t>pain medicine </a:t>
            </a:r>
            <a:r>
              <a:rPr lang="en-US" sz="4000" b="1" i="0" u="none" strike="noStrike" cap="none">
                <a:solidFill>
                  <a:srgbClr val="262262"/>
                </a:solidFill>
                <a:latin typeface="Arial"/>
                <a:ea typeface="Arial"/>
                <a:cs typeface="Arial"/>
                <a:sym typeface="Arial"/>
              </a:rPr>
              <a:t>that potentially may not be addictive?</a:t>
            </a:r>
            <a:endParaRPr/>
          </a:p>
        </p:txBody>
      </p:sp>
      <p:sp>
        <p:nvSpPr>
          <p:cNvPr id="256" name="Google Shape;256;p10"/>
          <p:cNvSpPr/>
          <p:nvPr/>
        </p:nvSpPr>
        <p:spPr>
          <a:xfrm>
            <a:off x="931865" y="2564936"/>
            <a:ext cx="14158081" cy="4677089"/>
          </a:xfrm>
          <a:prstGeom prst="rect">
            <a:avLst/>
          </a:prstGeom>
          <a:solidFill>
            <a:srgbClr val="A27DB7"/>
          </a:solidFill>
          <a:ln>
            <a:noFill/>
          </a:ln>
        </p:spPr>
        <p:txBody>
          <a:bodyPr spcFirstLastPara="1" wrap="square" lIns="640075" tIns="45700" rIns="457200" bIns="45700" anchor="ctr" anchorCtr="0">
            <a:noAutofit/>
          </a:bodyPr>
          <a:lstStyle/>
          <a:p>
            <a:pPr marL="0" marR="0" lvl="0" indent="0" algn="l" rtl="0">
              <a:lnSpc>
                <a:spcPct val="100000"/>
              </a:lnSpc>
              <a:spcBef>
                <a:spcPts val="0"/>
              </a:spcBef>
              <a:spcAft>
                <a:spcPts val="0"/>
              </a:spcAft>
              <a:buNone/>
            </a:pPr>
            <a:r>
              <a:rPr lang="en-US" sz="6000" b="1" i="0" u="none" strike="noStrike" cap="none">
                <a:solidFill>
                  <a:schemeClr val="dk1"/>
                </a:solidFill>
                <a:latin typeface="Arial"/>
                <a:ea typeface="Arial"/>
                <a:cs typeface="Arial"/>
                <a:sym typeface="Arial"/>
              </a:rPr>
              <a:t>How may we </a:t>
            </a:r>
            <a:r>
              <a:rPr lang="en-US" sz="6000" b="1" i="0" u="none" strike="noStrike" cap="none">
                <a:solidFill>
                  <a:schemeClr val="lt1"/>
                </a:solidFill>
                <a:latin typeface="Arial"/>
                <a:ea typeface="Arial"/>
                <a:cs typeface="Arial"/>
                <a:sym typeface="Arial"/>
              </a:rPr>
              <a:t>prevent the chronic pain </a:t>
            </a:r>
            <a:r>
              <a:rPr lang="en-US" sz="6000" b="1" i="0" u="none" strike="noStrike" cap="none">
                <a:solidFill>
                  <a:srgbClr val="262262"/>
                </a:solidFill>
                <a:latin typeface="Arial"/>
                <a:ea typeface="Arial"/>
                <a:cs typeface="Arial"/>
                <a:sym typeface="Arial"/>
              </a:rPr>
              <a:t>that affects more than </a:t>
            </a:r>
            <a:r>
              <a:rPr lang="en-US" sz="6000" b="1" i="0" u="none" strike="noStrike" cap="none">
                <a:solidFill>
                  <a:schemeClr val="lt1"/>
                </a:solidFill>
                <a:latin typeface="Arial"/>
                <a:ea typeface="Arial"/>
                <a:cs typeface="Arial"/>
                <a:sym typeface="Arial"/>
              </a:rPr>
              <a:t>100 million people</a:t>
            </a:r>
            <a:r>
              <a:rPr lang="en-US" sz="6000" b="1" i="0" u="none" strike="noStrike" cap="none">
                <a:solidFill>
                  <a:srgbClr val="262262"/>
                </a:solidFill>
                <a:latin typeface="Arial"/>
                <a:ea typeface="Arial"/>
                <a:cs typeface="Arial"/>
                <a:sym typeface="Arial"/>
              </a:rPr>
              <a:t> across the U.S. </a:t>
            </a:r>
            <a:endParaRPr/>
          </a:p>
          <a:p>
            <a:pPr marL="0" marR="0" lvl="0" indent="0" algn="l" rtl="0">
              <a:lnSpc>
                <a:spcPct val="100000"/>
              </a:lnSpc>
              <a:spcBef>
                <a:spcPts val="0"/>
              </a:spcBef>
              <a:spcAft>
                <a:spcPts val="0"/>
              </a:spcAft>
              <a:buNone/>
            </a:pPr>
            <a:r>
              <a:rPr lang="en-US" sz="6000" b="1" i="0" u="none" strike="noStrike" cap="none">
                <a:solidFill>
                  <a:srgbClr val="262262"/>
                </a:solidFill>
                <a:latin typeface="Arial"/>
                <a:ea typeface="Arial"/>
                <a:cs typeface="Arial"/>
                <a:sym typeface="Arial"/>
              </a:rPr>
              <a:t>each year?</a:t>
            </a:r>
            <a:endParaRPr/>
          </a:p>
        </p:txBody>
      </p:sp>
      <p:sp>
        <p:nvSpPr>
          <p:cNvPr id="257" name="Google Shape;257;p10"/>
          <p:cNvSpPr/>
          <p:nvPr/>
        </p:nvSpPr>
        <p:spPr>
          <a:xfrm>
            <a:off x="6963721" y="7488543"/>
            <a:ext cx="8092904" cy="3662522"/>
          </a:xfrm>
          <a:prstGeom prst="rect">
            <a:avLst/>
          </a:prstGeom>
          <a:solidFill>
            <a:srgbClr val="7AC79B"/>
          </a:solidFill>
          <a:ln>
            <a:noFill/>
          </a:ln>
        </p:spPr>
        <p:txBody>
          <a:bodyPr spcFirstLastPara="1" wrap="square" lIns="640075" tIns="45700" rIns="457200" bIns="45700" anchor="ctr" anchorCtr="0">
            <a:noAutofit/>
          </a:bodyPr>
          <a:lstStyle/>
          <a:p>
            <a:pPr marL="0" marR="0" lvl="0" indent="0" algn="l" rtl="0">
              <a:lnSpc>
                <a:spcPct val="100000"/>
              </a:lnSpc>
              <a:spcBef>
                <a:spcPts val="0"/>
              </a:spcBef>
              <a:spcAft>
                <a:spcPts val="0"/>
              </a:spcAft>
              <a:buNone/>
            </a:pPr>
            <a:r>
              <a:rPr lang="en-US" sz="3600" b="1" i="0" u="none" strike="noStrike" cap="none">
                <a:solidFill>
                  <a:srgbClr val="262262"/>
                </a:solidFill>
                <a:latin typeface="Arial"/>
                <a:ea typeface="Arial"/>
                <a:cs typeface="Arial"/>
                <a:sym typeface="Arial"/>
              </a:rPr>
              <a:t>Or may develop</a:t>
            </a:r>
            <a:r>
              <a:rPr lang="en-US" sz="3600" b="1" i="0" u="none" strike="noStrike" cap="none">
                <a:solidFill>
                  <a:schemeClr val="lt1"/>
                </a:solidFill>
                <a:latin typeface="Arial"/>
                <a:ea typeface="Arial"/>
                <a:cs typeface="Arial"/>
                <a:sym typeface="Arial"/>
              </a:rPr>
              <a:t> better treatments for diabetes</a:t>
            </a:r>
            <a:r>
              <a:rPr lang="en-US" sz="3600" b="1" i="0" u="none" strike="noStrike" cap="none">
                <a:solidFill>
                  <a:srgbClr val="262262"/>
                </a:solidFill>
                <a:latin typeface="Arial"/>
                <a:ea typeface="Arial"/>
                <a:cs typeface="Arial"/>
                <a:sym typeface="Arial"/>
              </a:rPr>
              <a:t>, which affects almost 10% of Americans–or</a:t>
            </a:r>
            <a:r>
              <a:rPr lang="en-US" sz="3600" b="1" i="0" u="none" strike="noStrike" cap="none">
                <a:solidFill>
                  <a:schemeClr val="lt1"/>
                </a:solidFill>
                <a:latin typeface="Arial"/>
                <a:ea typeface="Arial"/>
                <a:cs typeface="Arial"/>
                <a:sym typeface="Arial"/>
              </a:rPr>
              <a:t> may potentially prevent diabetes </a:t>
            </a:r>
            <a:r>
              <a:rPr lang="en-US" sz="3600" b="1" i="0" u="none" strike="noStrike" cap="none">
                <a:solidFill>
                  <a:srgbClr val="262262"/>
                </a:solidFill>
                <a:latin typeface="Arial"/>
                <a:ea typeface="Arial"/>
                <a:cs typeface="Arial"/>
                <a:sym typeface="Arial"/>
              </a:rPr>
              <a:t>altogether?</a:t>
            </a:r>
            <a:endParaRPr/>
          </a:p>
        </p:txBody>
      </p:sp>
      <p:sp>
        <p:nvSpPr>
          <p:cNvPr id="258" name="Google Shape;258;p10"/>
          <p:cNvSpPr/>
          <p:nvPr/>
        </p:nvSpPr>
        <p:spPr>
          <a:xfrm>
            <a:off x="15367170" y="6114268"/>
            <a:ext cx="8092904" cy="5036798"/>
          </a:xfrm>
          <a:prstGeom prst="rect">
            <a:avLst/>
          </a:prstGeom>
          <a:solidFill>
            <a:srgbClr val="F58D77"/>
          </a:solidFill>
          <a:ln>
            <a:noFill/>
          </a:ln>
        </p:spPr>
        <p:txBody>
          <a:bodyPr spcFirstLastPara="1" wrap="square" lIns="640075" tIns="45700" rIns="457200" bIns="45700" anchor="ctr" anchorCtr="0">
            <a:noAutofit/>
          </a:bodyPr>
          <a:lstStyle/>
          <a:p>
            <a:pPr marL="0" marR="0" lvl="0" indent="0" algn="l" rtl="0">
              <a:lnSpc>
                <a:spcPct val="100000"/>
              </a:lnSpc>
              <a:spcBef>
                <a:spcPts val="0"/>
              </a:spcBef>
              <a:spcAft>
                <a:spcPts val="0"/>
              </a:spcAft>
              <a:buNone/>
            </a:pPr>
            <a:r>
              <a:rPr lang="en-US" sz="4000" b="1" i="0" u="none" strike="noStrike" cap="none">
                <a:solidFill>
                  <a:srgbClr val="262262"/>
                </a:solidFill>
                <a:latin typeface="Arial"/>
                <a:ea typeface="Arial"/>
                <a:cs typeface="Arial"/>
                <a:sym typeface="Arial"/>
              </a:rPr>
              <a:t>Or may help researchers develop more </a:t>
            </a:r>
            <a:r>
              <a:rPr lang="en-US" sz="4000" b="1" i="0" u="none" strike="noStrike" cap="none">
                <a:solidFill>
                  <a:schemeClr val="lt1"/>
                </a:solidFill>
                <a:latin typeface="Arial"/>
                <a:ea typeface="Arial"/>
                <a:cs typeface="Arial"/>
                <a:sym typeface="Arial"/>
              </a:rPr>
              <a:t>cancer cures that will work the first time</a:t>
            </a:r>
            <a:r>
              <a:rPr lang="en-US" sz="4000" b="1" i="0" u="none" strike="noStrike" cap="none">
                <a:solidFill>
                  <a:srgbClr val="262262"/>
                </a:solidFill>
                <a:latin typeface="Arial"/>
                <a:ea typeface="Arial"/>
                <a:cs typeface="Arial"/>
                <a:sym typeface="Arial"/>
              </a:rPr>
              <a:t>, so we may skip painful trial-and-error chemotherapy?</a:t>
            </a:r>
            <a:endParaRPr/>
          </a:p>
        </p:txBody>
      </p:sp>
      <p:sp>
        <p:nvSpPr>
          <p:cNvPr id="259" name="Google Shape;259;p10"/>
          <p:cNvSpPr/>
          <p:nvPr/>
        </p:nvSpPr>
        <p:spPr>
          <a:xfrm>
            <a:off x="15367170" y="2564935"/>
            <a:ext cx="8092904" cy="3248887"/>
          </a:xfrm>
          <a:prstGeom prst="rect">
            <a:avLst/>
          </a:prstGeom>
          <a:solidFill>
            <a:srgbClr val="5EAEE0"/>
          </a:solidFill>
          <a:ln>
            <a:noFill/>
          </a:ln>
        </p:spPr>
        <p:txBody>
          <a:bodyPr spcFirstLastPara="1" wrap="square" lIns="640075" tIns="45700" rIns="457200" bIns="45700" anchor="ctr" anchorCtr="0">
            <a:noAutofit/>
          </a:bodyPr>
          <a:lstStyle/>
          <a:p>
            <a:pPr marL="0" marR="0" lvl="0" indent="0" algn="l" rtl="0">
              <a:lnSpc>
                <a:spcPct val="100000"/>
              </a:lnSpc>
              <a:spcBef>
                <a:spcPts val="0"/>
              </a:spcBef>
              <a:spcAft>
                <a:spcPts val="0"/>
              </a:spcAft>
              <a:buNone/>
            </a:pPr>
            <a:r>
              <a:rPr lang="en-US" sz="4000" b="1" i="0" u="none" strike="noStrike" cap="none">
                <a:solidFill>
                  <a:schemeClr val="dk1"/>
                </a:solidFill>
                <a:latin typeface="Arial"/>
                <a:ea typeface="Arial"/>
                <a:cs typeface="Arial"/>
                <a:sym typeface="Arial"/>
              </a:rPr>
              <a:t>Or</a:t>
            </a:r>
            <a:r>
              <a:rPr lang="en-US" sz="4000" b="1" i="0" u="none" strike="noStrike" cap="none">
                <a:solidFill>
                  <a:schemeClr val="lt1"/>
                </a:solidFill>
                <a:latin typeface="Arial"/>
                <a:ea typeface="Arial"/>
                <a:cs typeface="Arial"/>
                <a:sym typeface="Arial"/>
              </a:rPr>
              <a:t> may slow or potentially stop </a:t>
            </a:r>
            <a:r>
              <a:rPr lang="en-US" sz="4000" b="1" i="0" u="none" strike="noStrike" cap="none">
                <a:solidFill>
                  <a:srgbClr val="262262"/>
                </a:solidFill>
                <a:latin typeface="Arial"/>
                <a:ea typeface="Arial"/>
                <a:cs typeface="Arial"/>
                <a:sym typeface="Arial"/>
              </a:rPr>
              <a:t>different kinds of</a:t>
            </a:r>
            <a:r>
              <a:rPr lang="en-US" sz="4000" b="1" i="0" u="none" strike="noStrike" cap="none">
                <a:solidFill>
                  <a:schemeClr val="lt1"/>
                </a:solidFill>
                <a:latin typeface="Arial"/>
                <a:ea typeface="Arial"/>
                <a:cs typeface="Arial"/>
                <a:sym typeface="Arial"/>
              </a:rPr>
              <a:t> dementia</a:t>
            </a:r>
            <a:r>
              <a:rPr lang="en-US" sz="4000" b="1" i="0" u="none" strike="noStrike" cap="none">
                <a:solidFill>
                  <a:schemeClr val="dk1"/>
                </a:solidFill>
                <a:latin typeface="Arial"/>
                <a:ea typeface="Arial"/>
                <a:cs typeface="Arial"/>
                <a:sym typeface="Arial"/>
              </a:rPr>
              <a:t>?</a:t>
            </a:r>
            <a:endParaRPr/>
          </a:p>
        </p:txBody>
      </p:sp>
      <p:sp>
        <p:nvSpPr>
          <p:cNvPr id="260" name="Google Shape;260;p10"/>
          <p:cNvSpPr/>
          <p:nvPr/>
        </p:nvSpPr>
        <p:spPr>
          <a:xfrm>
            <a:off x="931864" y="11451509"/>
            <a:ext cx="22528199" cy="904041"/>
          </a:xfrm>
          <a:prstGeom prst="rect">
            <a:avLst/>
          </a:prstGeom>
          <a:solidFill>
            <a:srgbClr val="F2728C"/>
          </a:solidFill>
          <a:ln>
            <a:noFill/>
          </a:ln>
        </p:spPr>
        <p:txBody>
          <a:bodyPr spcFirstLastPara="1" wrap="square" lIns="640075" tIns="45700" rIns="45720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rgbClr val="262262"/>
                </a:solidFill>
                <a:latin typeface="Arial"/>
                <a:ea typeface="Arial"/>
                <a:cs typeface="Arial"/>
                <a:sym typeface="Arial"/>
              </a:rPr>
              <a:t>Or may drive </a:t>
            </a:r>
            <a:r>
              <a:rPr lang="en-US" sz="4000" b="1" i="0" u="none" strike="noStrike" cap="none">
                <a:solidFill>
                  <a:schemeClr val="lt1"/>
                </a:solidFill>
                <a:latin typeface="Arial"/>
                <a:ea typeface="Arial"/>
                <a:cs typeface="Arial"/>
                <a:sym typeface="Arial"/>
              </a:rPr>
              <a:t>sustainable</a:t>
            </a:r>
            <a:r>
              <a:rPr lang="en-US" sz="4000" b="1" i="0" u="none" strike="noStrike" cap="none">
                <a:solidFill>
                  <a:srgbClr val="262262"/>
                </a:solidFill>
                <a:latin typeface="Arial"/>
                <a:ea typeface="Arial"/>
                <a:cs typeface="Arial"/>
                <a:sym typeface="Arial"/>
              </a:rPr>
              <a:t> interventions that may support </a:t>
            </a:r>
            <a:r>
              <a:rPr lang="en-US" sz="4000" b="1" i="0" u="none" strike="noStrike" cap="none">
                <a:solidFill>
                  <a:schemeClr val="lt1"/>
                </a:solidFill>
                <a:latin typeface="Arial"/>
                <a:ea typeface="Arial"/>
                <a:cs typeface="Arial"/>
                <a:sym typeface="Arial"/>
              </a:rPr>
              <a:t>health equity</a:t>
            </a:r>
            <a:r>
              <a:rPr lang="en-US" sz="4000" b="1" i="0" u="none" strike="noStrike" cap="none">
                <a:solidFill>
                  <a:srgbClr val="262262"/>
                </a:solidFill>
                <a:latin typeface="Arial"/>
                <a:ea typeface="Arial"/>
                <a:cs typeface="Arial"/>
                <a:sym typeface="Arial"/>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p:nvPr/>
        </p:nvSpPr>
        <p:spPr>
          <a:xfrm>
            <a:off x="10614991" y="4094922"/>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sng" strike="noStrike" cap="none">
              <a:solidFill>
                <a:srgbClr val="000000"/>
              </a:solidFill>
              <a:latin typeface="Arial"/>
              <a:ea typeface="Arial"/>
              <a:cs typeface="Arial"/>
              <a:sym typeface="Arial"/>
            </a:endParaRPr>
          </a:p>
        </p:txBody>
      </p:sp>
      <p:sp>
        <p:nvSpPr>
          <p:cNvPr id="281" name="Google Shape;281;p20"/>
          <p:cNvSpPr txBox="1"/>
          <p:nvPr/>
        </p:nvSpPr>
        <p:spPr>
          <a:xfrm>
            <a:off x="23280624" y="12546419"/>
            <a:ext cx="578836" cy="5103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2000" b="1" i="0" u="none" strike="noStrike" cap="none">
              <a:solidFill>
                <a:srgbClr val="201F4B"/>
              </a:solidFill>
              <a:latin typeface="Arial"/>
              <a:ea typeface="Arial"/>
              <a:cs typeface="Arial"/>
              <a:sym typeface="Arial"/>
            </a:endParaRPr>
          </a:p>
        </p:txBody>
      </p:sp>
      <p:sp>
        <p:nvSpPr>
          <p:cNvPr id="282" name="Google Shape;282;p20"/>
          <p:cNvSpPr txBox="1"/>
          <p:nvPr/>
        </p:nvSpPr>
        <p:spPr>
          <a:xfrm>
            <a:off x="931865" y="404039"/>
            <a:ext cx="22528200" cy="1469322"/>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2400"/>
              <a:buFont typeface="Arial"/>
              <a:buNone/>
            </a:pPr>
            <a:r>
              <a:rPr lang="en-US" sz="4800" b="1" i="0" u="none" strike="noStrike" cap="none">
                <a:solidFill>
                  <a:schemeClr val="lt1"/>
                </a:solidFill>
                <a:latin typeface="Arial"/>
                <a:ea typeface="Arial"/>
                <a:cs typeface="Arial"/>
                <a:sym typeface="Arial"/>
              </a:rPr>
              <a:t>Why do we even need the </a:t>
            </a:r>
            <a:r>
              <a:rPr lang="en-US" sz="4800" b="1" i="1" u="none" strike="noStrike" cap="none">
                <a:solidFill>
                  <a:schemeClr val="lt1"/>
                </a:solidFill>
                <a:latin typeface="Arial"/>
                <a:ea typeface="Arial"/>
                <a:cs typeface="Arial"/>
                <a:sym typeface="Arial"/>
              </a:rPr>
              <a:t>All of Us</a:t>
            </a:r>
            <a:r>
              <a:rPr lang="en-US" sz="4800" b="1" i="0" u="none" strike="noStrike" cap="none">
                <a:solidFill>
                  <a:schemeClr val="lt1"/>
                </a:solidFill>
                <a:latin typeface="Arial"/>
                <a:ea typeface="Arial"/>
                <a:cs typeface="Arial"/>
                <a:sym typeface="Arial"/>
              </a:rPr>
              <a:t> Research Program? </a:t>
            </a:r>
            <a:endParaRPr/>
          </a:p>
        </p:txBody>
      </p:sp>
      <p:pic>
        <p:nvPicPr>
          <p:cNvPr id="283" name="Google Shape;283;p20"/>
          <p:cNvPicPr preferRelativeResize="0"/>
          <p:nvPr/>
        </p:nvPicPr>
        <p:blipFill rotWithShape="1">
          <a:blip r:embed="rId3">
            <a:alphaModFix/>
          </a:blip>
          <a:srcRect/>
          <a:stretch/>
        </p:blipFill>
        <p:spPr>
          <a:xfrm>
            <a:off x="8922983" y="2827108"/>
            <a:ext cx="1527485" cy="1478994"/>
          </a:xfrm>
          <a:prstGeom prst="rect">
            <a:avLst/>
          </a:prstGeom>
          <a:noFill/>
          <a:ln>
            <a:noFill/>
          </a:ln>
        </p:spPr>
      </p:pic>
      <p:sp>
        <p:nvSpPr>
          <p:cNvPr id="284" name="Google Shape;284;p20"/>
          <p:cNvSpPr txBox="1"/>
          <p:nvPr/>
        </p:nvSpPr>
        <p:spPr>
          <a:xfrm>
            <a:off x="3336773" y="2631824"/>
            <a:ext cx="3867912" cy="1828800"/>
          </a:xfrm>
          <a:prstGeom prst="rect">
            <a:avLst/>
          </a:prstGeom>
          <a:noFill/>
          <a:ln>
            <a:noFill/>
          </a:ln>
        </p:spPr>
        <p:txBody>
          <a:bodyPr spcFirstLastPara="1" wrap="square" lIns="0" tIns="0" rIns="0" bIns="0" anchor="ctr" anchorCtr="0">
            <a:noAutofit/>
          </a:bodyPr>
          <a:lstStyle/>
          <a:p>
            <a:pPr marL="182" marR="0" lvl="0" indent="0" algn="l" rtl="0">
              <a:lnSpc>
                <a:spcPct val="188571"/>
              </a:lnSpc>
              <a:spcBef>
                <a:spcPts val="0"/>
              </a:spcBef>
              <a:spcAft>
                <a:spcPts val="0"/>
              </a:spcAft>
              <a:buClr>
                <a:srgbClr val="002060"/>
              </a:buClr>
              <a:buSzPts val="3500"/>
              <a:buFont typeface="Noto Sans Symbols"/>
              <a:buNone/>
            </a:pPr>
            <a:r>
              <a:rPr lang="en-US" sz="3500" b="1" i="0" u="none" strike="noStrike" cap="none">
                <a:solidFill>
                  <a:srgbClr val="002060"/>
                </a:solidFill>
                <a:latin typeface="Arial"/>
                <a:ea typeface="Arial"/>
                <a:cs typeface="Arial"/>
                <a:sym typeface="Arial"/>
              </a:rPr>
              <a:t>People/Patients</a:t>
            </a:r>
            <a:endParaRPr/>
          </a:p>
        </p:txBody>
      </p:sp>
      <p:sp>
        <p:nvSpPr>
          <p:cNvPr id="285" name="Google Shape;285;p20"/>
          <p:cNvSpPr txBox="1"/>
          <p:nvPr/>
        </p:nvSpPr>
        <p:spPr>
          <a:xfrm>
            <a:off x="11172435" y="2827108"/>
            <a:ext cx="4195529" cy="1828800"/>
          </a:xfrm>
          <a:prstGeom prst="rect">
            <a:avLst/>
          </a:prstGeom>
          <a:noFill/>
          <a:ln>
            <a:noFill/>
          </a:ln>
        </p:spPr>
        <p:txBody>
          <a:bodyPr spcFirstLastPara="1" wrap="square" lIns="0" tIns="0" rIns="0" bIns="0" anchor="ctr" anchorCtr="0">
            <a:noAutofit/>
          </a:bodyPr>
          <a:lstStyle/>
          <a:p>
            <a:pPr marL="182" marR="0" lvl="0" indent="0" algn="l" rtl="0">
              <a:lnSpc>
                <a:spcPct val="100000"/>
              </a:lnSpc>
              <a:spcBef>
                <a:spcPts val="0"/>
              </a:spcBef>
              <a:spcAft>
                <a:spcPts val="0"/>
              </a:spcAft>
              <a:buClr>
                <a:srgbClr val="002060"/>
              </a:buClr>
              <a:buSzPts val="3500"/>
              <a:buFont typeface="Noto Sans Symbols"/>
              <a:buNone/>
            </a:pPr>
            <a:r>
              <a:rPr lang="en-US" sz="3500" b="1" i="0" u="none" strike="noStrike" cap="none">
                <a:solidFill>
                  <a:schemeClr val="dk1"/>
                </a:solidFill>
                <a:latin typeface="Arial"/>
                <a:ea typeface="Arial"/>
                <a:cs typeface="Arial"/>
                <a:sym typeface="Arial"/>
              </a:rPr>
              <a:t>Health Care Providers</a:t>
            </a:r>
            <a:endParaRPr sz="3500" b="1" i="0" u="none" strike="noStrike" cap="none">
              <a:solidFill>
                <a:srgbClr val="002060"/>
              </a:solidFill>
              <a:latin typeface="Arial"/>
              <a:ea typeface="Arial"/>
              <a:cs typeface="Arial"/>
              <a:sym typeface="Arial"/>
            </a:endParaRPr>
          </a:p>
        </p:txBody>
      </p:sp>
      <p:sp>
        <p:nvSpPr>
          <p:cNvPr id="286" name="Google Shape;286;p20"/>
          <p:cNvSpPr txBox="1"/>
          <p:nvPr/>
        </p:nvSpPr>
        <p:spPr>
          <a:xfrm>
            <a:off x="18613755" y="2827108"/>
            <a:ext cx="4935544" cy="1828800"/>
          </a:xfrm>
          <a:prstGeom prst="rect">
            <a:avLst/>
          </a:prstGeom>
          <a:noFill/>
          <a:ln>
            <a:noFill/>
          </a:ln>
        </p:spPr>
        <p:txBody>
          <a:bodyPr spcFirstLastPara="1" wrap="square" lIns="0" tIns="0" rIns="0" bIns="0" anchor="ctr" anchorCtr="0">
            <a:noAutofit/>
          </a:bodyPr>
          <a:lstStyle/>
          <a:p>
            <a:pPr marL="182" marR="0" lvl="0" indent="0" algn="l" rtl="0">
              <a:lnSpc>
                <a:spcPct val="100000"/>
              </a:lnSpc>
              <a:spcBef>
                <a:spcPts val="0"/>
              </a:spcBef>
              <a:spcAft>
                <a:spcPts val="0"/>
              </a:spcAft>
              <a:buClr>
                <a:srgbClr val="002060"/>
              </a:buClr>
              <a:buSzPts val="3500"/>
              <a:buFont typeface="Noto Sans Symbols"/>
              <a:buNone/>
            </a:pPr>
            <a:r>
              <a:rPr lang="en-US" sz="3500" b="1" i="0" u="none" strike="noStrike" cap="none">
                <a:solidFill>
                  <a:srgbClr val="002060"/>
                </a:solidFill>
                <a:latin typeface="Arial"/>
                <a:ea typeface="Arial"/>
                <a:cs typeface="Arial"/>
                <a:sym typeface="Arial"/>
              </a:rPr>
              <a:t>Biomedical             Researchers</a:t>
            </a:r>
            <a:endParaRPr/>
          </a:p>
        </p:txBody>
      </p:sp>
      <p:pic>
        <p:nvPicPr>
          <p:cNvPr id="287" name="Google Shape;287;p20"/>
          <p:cNvPicPr preferRelativeResize="0"/>
          <p:nvPr/>
        </p:nvPicPr>
        <p:blipFill rotWithShape="1">
          <a:blip r:embed="rId4">
            <a:alphaModFix/>
          </a:blip>
          <a:srcRect/>
          <a:stretch/>
        </p:blipFill>
        <p:spPr>
          <a:xfrm>
            <a:off x="1168769" y="2836780"/>
            <a:ext cx="1442607" cy="1469322"/>
          </a:xfrm>
          <a:prstGeom prst="rect">
            <a:avLst/>
          </a:prstGeom>
          <a:noFill/>
          <a:ln>
            <a:noFill/>
          </a:ln>
        </p:spPr>
      </p:pic>
      <p:pic>
        <p:nvPicPr>
          <p:cNvPr id="288" name="Google Shape;288;p20"/>
          <p:cNvPicPr preferRelativeResize="0"/>
          <p:nvPr/>
        </p:nvPicPr>
        <p:blipFill rotWithShape="1">
          <a:blip r:embed="rId5">
            <a:alphaModFix/>
          </a:blip>
          <a:srcRect/>
          <a:stretch/>
        </p:blipFill>
        <p:spPr>
          <a:xfrm>
            <a:off x="16695142" y="2836780"/>
            <a:ext cx="1265878" cy="1469322"/>
          </a:xfrm>
          <a:prstGeom prst="rect">
            <a:avLst/>
          </a:prstGeom>
          <a:noFill/>
          <a:ln>
            <a:noFill/>
          </a:ln>
        </p:spPr>
      </p:pic>
      <p:sp>
        <p:nvSpPr>
          <p:cNvPr id="289" name="Google Shape;289;p20"/>
          <p:cNvSpPr txBox="1"/>
          <p:nvPr/>
        </p:nvSpPr>
        <p:spPr>
          <a:xfrm>
            <a:off x="618444" y="4765424"/>
            <a:ext cx="7924799" cy="8527487"/>
          </a:xfrm>
          <a:prstGeom prst="rect">
            <a:avLst/>
          </a:prstGeom>
          <a:noFill/>
          <a:ln>
            <a:noFill/>
          </a:ln>
        </p:spPr>
        <p:txBody>
          <a:bodyPr spcFirstLastPara="1" wrap="square" lIns="91425" tIns="45700" rIns="91425" bIns="45700" anchor="t" anchorCtr="0">
            <a:noAutofit/>
          </a:bodyPr>
          <a:lstStyle/>
          <a:p>
            <a:pPr marL="457200" marR="9832" lvl="0" indent="-457200" algn="l" rtl="0">
              <a:lnSpc>
                <a:spcPct val="114000"/>
              </a:lnSpc>
              <a:spcBef>
                <a:spcPts val="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Patients may not be served well by treatments designed for the “average”  patient. We hope in the future that </a:t>
            </a:r>
            <a:r>
              <a:rPr lang="en-US" sz="2800" b="0" i="1" u="none" strike="noStrike" cap="none">
                <a:solidFill>
                  <a:srgbClr val="002060"/>
                </a:solidFill>
                <a:latin typeface="Arial"/>
                <a:ea typeface="Arial"/>
                <a:cs typeface="Arial"/>
                <a:sym typeface="Arial"/>
              </a:rPr>
              <a:t>All of Us </a:t>
            </a:r>
            <a:r>
              <a:rPr lang="en-US" sz="2800" b="0" i="0" u="none" strike="noStrike" cap="none">
                <a:solidFill>
                  <a:srgbClr val="002060"/>
                </a:solidFill>
                <a:latin typeface="Arial"/>
                <a:ea typeface="Arial"/>
                <a:cs typeface="Arial"/>
                <a:sym typeface="Arial"/>
              </a:rPr>
              <a:t>will help advance precision medicine.</a:t>
            </a:r>
            <a:endParaRPr/>
          </a:p>
          <a:p>
            <a:pPr marL="457200" marR="9832" lvl="0" indent="-457200" algn="l" rtl="0">
              <a:lnSpc>
                <a:spcPct val="114000"/>
              </a:lnSpc>
              <a:spcBef>
                <a:spcPts val="120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Many people and populations have been left  out of biomedical research, and thus, often left out of health care solutions.</a:t>
            </a:r>
            <a:endParaRPr/>
          </a:p>
          <a:p>
            <a:pPr marL="457200" marR="9832" lvl="0" indent="-457200" algn="l" rtl="0">
              <a:lnSpc>
                <a:spcPct val="114000"/>
              </a:lnSpc>
              <a:spcBef>
                <a:spcPts val="120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Health problems can take years to unravel and require much trial-and-error.</a:t>
            </a:r>
            <a:endParaRPr/>
          </a:p>
          <a:p>
            <a:pPr marL="457200" marR="9832" lvl="0" indent="-457200" algn="l" rtl="0">
              <a:lnSpc>
                <a:spcPct val="114000"/>
              </a:lnSpc>
              <a:spcBef>
                <a:spcPts val="120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Patients may not have access to, or make  use of, their own health data.</a:t>
            </a:r>
            <a:endParaRPr sz="2800" b="0" i="0" u="none" strike="noStrike" cap="none">
              <a:solidFill>
                <a:srgbClr val="262261"/>
              </a:solidFill>
              <a:latin typeface="Arial"/>
              <a:ea typeface="Arial"/>
              <a:cs typeface="Arial"/>
              <a:sym typeface="Arial"/>
            </a:endParaRPr>
          </a:p>
        </p:txBody>
      </p:sp>
      <p:sp>
        <p:nvSpPr>
          <p:cNvPr id="290" name="Google Shape;290;p20"/>
          <p:cNvSpPr txBox="1"/>
          <p:nvPr/>
        </p:nvSpPr>
        <p:spPr>
          <a:xfrm>
            <a:off x="8831264" y="4765424"/>
            <a:ext cx="7021834" cy="8527487"/>
          </a:xfrm>
          <a:prstGeom prst="rect">
            <a:avLst/>
          </a:prstGeom>
          <a:noFill/>
          <a:ln>
            <a:noFill/>
          </a:ln>
        </p:spPr>
        <p:txBody>
          <a:bodyPr spcFirstLastPara="1" wrap="square" lIns="91425" tIns="45700" rIns="91425" bIns="45700" anchor="t" anchorCtr="0">
            <a:noAutofit/>
          </a:bodyPr>
          <a:lstStyle/>
          <a:p>
            <a:pPr marL="457200" marR="9825" lvl="0" indent="-457200" algn="l" rtl="0">
              <a:lnSpc>
                <a:spcPct val="114000"/>
              </a:lnSpc>
              <a:spcBef>
                <a:spcPts val="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Precision medicine research is still in the early days, so providers </a:t>
            </a:r>
            <a:br>
              <a:rPr lang="en-US" sz="2800" b="0" i="0" u="none" strike="noStrike" cap="none">
                <a:solidFill>
                  <a:srgbClr val="002060"/>
                </a:solidFill>
                <a:latin typeface="Arial"/>
                <a:ea typeface="Arial"/>
                <a:cs typeface="Arial"/>
                <a:sym typeface="Arial"/>
              </a:rPr>
            </a:br>
            <a:r>
              <a:rPr lang="en-US" sz="2800" b="0" i="0" u="none" strike="noStrike" cap="none">
                <a:solidFill>
                  <a:srgbClr val="002060"/>
                </a:solidFill>
                <a:latin typeface="Arial"/>
                <a:ea typeface="Arial"/>
                <a:cs typeface="Arial"/>
                <a:sym typeface="Arial"/>
              </a:rPr>
              <a:t>do not have enough information available to provide precision care for many conditions.</a:t>
            </a:r>
            <a:endParaRPr/>
          </a:p>
          <a:p>
            <a:pPr marL="457200" marR="9825" lvl="0" indent="-457200" algn="l" rtl="0">
              <a:lnSpc>
                <a:spcPct val="114000"/>
              </a:lnSpc>
              <a:spcBef>
                <a:spcPts val="120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Developing individualized approaches to care often requires time.</a:t>
            </a:r>
            <a:endParaRPr/>
          </a:p>
          <a:p>
            <a:pPr marL="457200" marR="9825" lvl="0" indent="-457200" algn="l" rtl="0">
              <a:lnSpc>
                <a:spcPct val="114000"/>
              </a:lnSpc>
              <a:spcBef>
                <a:spcPts val="120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It can be difficult to coordinate </a:t>
            </a:r>
            <a:br>
              <a:rPr lang="en-US" sz="2800" b="0" i="0" u="none" strike="noStrike" cap="none">
                <a:solidFill>
                  <a:srgbClr val="002060"/>
                </a:solidFill>
                <a:latin typeface="Arial"/>
                <a:ea typeface="Arial"/>
                <a:cs typeface="Arial"/>
                <a:sym typeface="Arial"/>
              </a:rPr>
            </a:br>
            <a:r>
              <a:rPr lang="en-US" sz="2800" b="0" i="0" u="none" strike="noStrike" cap="none">
                <a:solidFill>
                  <a:srgbClr val="002060"/>
                </a:solidFill>
                <a:latin typeface="Arial"/>
                <a:ea typeface="Arial"/>
                <a:cs typeface="Arial"/>
                <a:sym typeface="Arial"/>
              </a:rPr>
              <a:t>care between many different providers, especially with medical records and key data scattered in different silos.</a:t>
            </a:r>
            <a:endParaRPr/>
          </a:p>
        </p:txBody>
      </p:sp>
      <p:sp>
        <p:nvSpPr>
          <p:cNvPr id="291" name="Google Shape;291;p20"/>
          <p:cNvSpPr txBox="1"/>
          <p:nvPr/>
        </p:nvSpPr>
        <p:spPr>
          <a:xfrm>
            <a:off x="16527464" y="4765424"/>
            <a:ext cx="7021834" cy="8527487"/>
          </a:xfrm>
          <a:prstGeom prst="rect">
            <a:avLst/>
          </a:prstGeom>
          <a:noFill/>
          <a:ln>
            <a:noFill/>
          </a:ln>
        </p:spPr>
        <p:txBody>
          <a:bodyPr spcFirstLastPara="1" wrap="square" lIns="91425" tIns="45700" rIns="91425" bIns="45700" anchor="t" anchorCtr="0">
            <a:noAutofit/>
          </a:bodyPr>
          <a:lstStyle/>
          <a:p>
            <a:pPr marL="457200" marR="9825" lvl="0" indent="-457200" algn="l" rtl="0">
              <a:lnSpc>
                <a:spcPct val="114000"/>
              </a:lnSpc>
              <a:spcBef>
                <a:spcPts val="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Researchers spend a lot of time and resources creating new IT systems, databases, and analytic tools.</a:t>
            </a:r>
            <a:endParaRPr/>
          </a:p>
          <a:p>
            <a:pPr marL="457200" marR="9825" lvl="0" indent="-457200" algn="l" rtl="0">
              <a:lnSpc>
                <a:spcPct val="114000"/>
              </a:lnSpc>
              <a:spcBef>
                <a:spcPts val="120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They also face enormous costs and time just to recruit participants.</a:t>
            </a:r>
            <a:endParaRPr/>
          </a:p>
          <a:p>
            <a:pPr marL="457200" marR="9825" lvl="0" indent="-457200" algn="l" rtl="0">
              <a:lnSpc>
                <a:spcPct val="114000"/>
              </a:lnSpc>
              <a:spcBef>
                <a:spcPts val="120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Data collection is often not standardized, and data can be siloed and difficult to integrate.</a:t>
            </a:r>
            <a:endParaRPr/>
          </a:p>
          <a:p>
            <a:pPr marL="457200" marR="9825" lvl="0" indent="-457200" algn="l" rtl="0">
              <a:lnSpc>
                <a:spcPct val="114000"/>
              </a:lnSpc>
              <a:spcBef>
                <a:spcPts val="1200"/>
              </a:spcBef>
              <a:spcAft>
                <a:spcPts val="0"/>
              </a:spcAft>
              <a:buClr>
                <a:srgbClr val="002060"/>
              </a:buClr>
              <a:buSzPts val="1680"/>
              <a:buFont typeface="Noto Sans Symbols"/>
              <a:buChar char="⦿"/>
            </a:pPr>
            <a:r>
              <a:rPr lang="en-US" sz="2800" b="0" i="0" u="none" strike="noStrike" cap="none">
                <a:solidFill>
                  <a:srgbClr val="002060"/>
                </a:solidFill>
                <a:latin typeface="Arial"/>
                <a:ea typeface="Arial"/>
                <a:cs typeface="Arial"/>
                <a:sym typeface="Arial"/>
              </a:rPr>
              <a:t>A single lab’s resources may not be sufficient to answer the research questions that matter.</a:t>
            </a:r>
            <a:endParaRPr/>
          </a:p>
        </p:txBody>
      </p:sp>
      <p:cxnSp>
        <p:nvCxnSpPr>
          <p:cNvPr id="292" name="Google Shape;292;p20"/>
          <p:cNvCxnSpPr/>
          <p:nvPr/>
        </p:nvCxnSpPr>
        <p:spPr>
          <a:xfrm>
            <a:off x="8326201" y="3122341"/>
            <a:ext cx="0" cy="9902283"/>
          </a:xfrm>
          <a:prstGeom prst="straightConnector1">
            <a:avLst/>
          </a:prstGeom>
          <a:noFill/>
          <a:ln w="38100" cap="flat" cmpd="sng">
            <a:solidFill>
              <a:srgbClr val="5EAEE0"/>
            </a:solidFill>
            <a:prstDash val="dot"/>
            <a:round/>
            <a:headEnd type="none" w="sm" len="sm"/>
            <a:tailEnd type="none" w="sm" len="sm"/>
          </a:ln>
        </p:spPr>
      </p:cxnSp>
      <p:cxnSp>
        <p:nvCxnSpPr>
          <p:cNvPr id="293" name="Google Shape;293;p20"/>
          <p:cNvCxnSpPr/>
          <p:nvPr/>
        </p:nvCxnSpPr>
        <p:spPr>
          <a:xfrm>
            <a:off x="16141119" y="3122341"/>
            <a:ext cx="0" cy="9902283"/>
          </a:xfrm>
          <a:prstGeom prst="straightConnector1">
            <a:avLst/>
          </a:prstGeom>
          <a:noFill/>
          <a:ln w="38100" cap="flat" cmpd="sng">
            <a:solidFill>
              <a:srgbClr val="5EAEE0"/>
            </a:solidFill>
            <a:prstDash val="dot"/>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pic>
        <p:nvPicPr>
          <p:cNvPr id="1968" name="Google Shape;1968;p31"/>
          <p:cNvPicPr preferRelativeResize="0"/>
          <p:nvPr/>
        </p:nvPicPr>
        <p:blipFill rotWithShape="1">
          <a:blip r:embed="rId3">
            <a:alphaModFix/>
          </a:blip>
          <a:srcRect l="3951" r="2406"/>
          <a:stretch/>
        </p:blipFill>
        <p:spPr>
          <a:xfrm>
            <a:off x="2984525" y="893"/>
            <a:ext cx="18079468" cy="135470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976d3dd734_0_0"/>
          <p:cNvSpPr txBox="1">
            <a:spLocks noGrp="1"/>
          </p:cNvSpPr>
          <p:nvPr>
            <p:ph type="title"/>
          </p:nvPr>
        </p:nvSpPr>
        <p:spPr>
          <a:xfrm>
            <a:off x="931865" y="404041"/>
            <a:ext cx="22528200" cy="1469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1"/>
              </a:buClr>
              <a:buSzPts val="6000"/>
              <a:buFont typeface="Arial Black"/>
              <a:buNone/>
            </a:pPr>
            <a:r>
              <a:rPr lang="en-US"/>
              <a:t>Working towards a million participants who reflect the diversity of our country </a:t>
            </a:r>
            <a:endParaRPr/>
          </a:p>
        </p:txBody>
      </p:sp>
      <p:sp>
        <p:nvSpPr>
          <p:cNvPr id="309" name="Google Shape;309;g2976d3dd734_0_0"/>
          <p:cNvSpPr txBox="1"/>
          <p:nvPr/>
        </p:nvSpPr>
        <p:spPr>
          <a:xfrm>
            <a:off x="355406" y="12660825"/>
            <a:ext cx="102108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1" u="none" strike="noStrike" cap="none">
                <a:solidFill>
                  <a:srgbClr val="000000"/>
                </a:solidFill>
                <a:latin typeface="Arial"/>
                <a:ea typeface="Arial"/>
                <a:cs typeface="Arial"/>
                <a:sym typeface="Arial"/>
              </a:rPr>
              <a:t>As of </a:t>
            </a:r>
            <a:r>
              <a:rPr lang="en-US" sz="2500" i="1"/>
              <a:t>November 5</a:t>
            </a:r>
            <a:r>
              <a:rPr lang="en-US" sz="2500" b="0" i="1" u="none" strike="noStrike" cap="none">
                <a:solidFill>
                  <a:srgbClr val="000000"/>
                </a:solidFill>
                <a:latin typeface="Arial"/>
                <a:ea typeface="Arial"/>
                <a:cs typeface="Arial"/>
                <a:sym typeface="Arial"/>
              </a:rPr>
              <a:t>, 2023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00"/>
              <a:buFont typeface="Arial"/>
              <a:buNone/>
            </a:pPr>
            <a:r>
              <a:rPr lang="en-US" sz="2500" b="0" i="1" u="none" strike="noStrike" cap="none">
                <a:solidFill>
                  <a:srgbClr val="000000"/>
                </a:solidFill>
                <a:latin typeface="Arial"/>
                <a:ea typeface="Arial"/>
                <a:cs typeface="Arial"/>
                <a:sym typeface="Arial"/>
              </a:rPr>
              <a:t>https://www.researchallofus.org/data-tools/data-snapshots/</a:t>
            </a:r>
            <a:endParaRPr sz="1400" b="0" i="0" u="none" strike="noStrike" cap="none">
              <a:solidFill>
                <a:srgbClr val="000000"/>
              </a:solidFill>
              <a:latin typeface="Arial"/>
              <a:ea typeface="Arial"/>
              <a:cs typeface="Arial"/>
              <a:sym typeface="Arial"/>
            </a:endParaRPr>
          </a:p>
        </p:txBody>
      </p:sp>
      <p:pic>
        <p:nvPicPr>
          <p:cNvPr id="310" name="Google Shape;310;g2976d3dd734_0_0"/>
          <p:cNvPicPr preferRelativeResize="0"/>
          <p:nvPr/>
        </p:nvPicPr>
        <p:blipFill rotWithShape="1">
          <a:blip r:embed="rId3">
            <a:alphaModFix/>
          </a:blip>
          <a:srcRect/>
          <a:stretch/>
        </p:blipFill>
        <p:spPr>
          <a:xfrm>
            <a:off x="11441777" y="3393896"/>
            <a:ext cx="12369943" cy="2708415"/>
          </a:xfrm>
          <a:prstGeom prst="rect">
            <a:avLst/>
          </a:prstGeom>
          <a:noFill/>
          <a:ln>
            <a:noFill/>
          </a:ln>
        </p:spPr>
      </p:pic>
      <p:pic>
        <p:nvPicPr>
          <p:cNvPr id="311" name="Google Shape;311;g2976d3dd734_0_0"/>
          <p:cNvPicPr preferRelativeResize="0"/>
          <p:nvPr/>
        </p:nvPicPr>
        <p:blipFill>
          <a:blip r:embed="rId4">
            <a:alphaModFix/>
          </a:blip>
          <a:stretch>
            <a:fillRect/>
          </a:stretch>
        </p:blipFill>
        <p:spPr>
          <a:xfrm>
            <a:off x="1539875" y="3547441"/>
            <a:ext cx="4400550" cy="7886700"/>
          </a:xfrm>
          <a:prstGeom prst="rect">
            <a:avLst/>
          </a:prstGeom>
          <a:noFill/>
          <a:ln>
            <a:noFill/>
          </a:ln>
        </p:spPr>
      </p:pic>
      <p:pic>
        <p:nvPicPr>
          <p:cNvPr id="312" name="Google Shape;312;g2976d3dd734_0_0"/>
          <p:cNvPicPr preferRelativeResize="0"/>
          <p:nvPr/>
        </p:nvPicPr>
        <p:blipFill>
          <a:blip r:embed="rId5">
            <a:alphaModFix/>
          </a:blip>
          <a:stretch>
            <a:fillRect/>
          </a:stretch>
        </p:blipFill>
        <p:spPr>
          <a:xfrm>
            <a:off x="5940425" y="3568162"/>
            <a:ext cx="4400550" cy="7845275"/>
          </a:xfrm>
          <a:prstGeom prst="rect">
            <a:avLst/>
          </a:prstGeom>
          <a:noFill/>
          <a:ln>
            <a:noFill/>
          </a:ln>
        </p:spPr>
      </p:pic>
      <p:pic>
        <p:nvPicPr>
          <p:cNvPr id="313" name="Google Shape;313;g2976d3dd734_0_0"/>
          <p:cNvPicPr preferRelativeResize="0"/>
          <p:nvPr/>
        </p:nvPicPr>
        <p:blipFill>
          <a:blip r:embed="rId6">
            <a:alphaModFix/>
          </a:blip>
          <a:stretch>
            <a:fillRect/>
          </a:stretch>
        </p:blipFill>
        <p:spPr>
          <a:xfrm>
            <a:off x="11441775" y="6231580"/>
            <a:ext cx="12369951" cy="55206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2"/>
          <p:cNvSpPr txBox="1">
            <a:spLocks noGrp="1"/>
          </p:cNvSpPr>
          <p:nvPr>
            <p:ph type="title"/>
          </p:nvPr>
        </p:nvSpPr>
        <p:spPr>
          <a:xfrm>
            <a:off x="931865" y="404041"/>
            <a:ext cx="22528201" cy="146932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br>
              <a:rPr lang="en-US" i="1"/>
            </a:br>
            <a:r>
              <a:rPr lang="en-US" i="1"/>
              <a:t>All of Us </a:t>
            </a:r>
            <a:r>
              <a:rPr lang="en-US"/>
              <a:t>community and provider partner network </a:t>
            </a:r>
            <a:r>
              <a:rPr lang="en-US" sz="3500" b="0" i="1"/>
              <a:t>(as of April 2023)</a:t>
            </a:r>
            <a:endParaRPr sz="3500" b="0" i="1" strike="sngStrike">
              <a:solidFill>
                <a:srgbClr val="FF0000"/>
              </a:solidFill>
            </a:endParaRPr>
          </a:p>
        </p:txBody>
      </p:sp>
      <p:sp>
        <p:nvSpPr>
          <p:cNvPr id="385" name="Google Shape;385;p52"/>
          <p:cNvSpPr txBox="1"/>
          <p:nvPr/>
        </p:nvSpPr>
        <p:spPr>
          <a:xfrm>
            <a:off x="875353" y="13378992"/>
            <a:ext cx="4762436" cy="199591"/>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Note: These are not approved lockups and should not be repurposed on assets.</a:t>
            </a:r>
            <a:endParaRPr sz="1050" b="0" i="0" u="sng" strike="noStrike" cap="none">
              <a:solidFill>
                <a:srgbClr val="000000"/>
              </a:solidFill>
              <a:latin typeface="Arial"/>
              <a:ea typeface="Arial"/>
              <a:cs typeface="Arial"/>
              <a:sym typeface="Arial"/>
            </a:endParaRPr>
          </a:p>
        </p:txBody>
      </p:sp>
      <p:pic>
        <p:nvPicPr>
          <p:cNvPr id="386" name="Google Shape;386;p52"/>
          <p:cNvPicPr preferRelativeResize="0"/>
          <p:nvPr/>
        </p:nvPicPr>
        <p:blipFill rotWithShape="1">
          <a:blip r:embed="rId3">
            <a:alphaModFix/>
          </a:blip>
          <a:srcRect/>
          <a:stretch/>
        </p:blipFill>
        <p:spPr>
          <a:xfrm>
            <a:off x="21695812" y="2839790"/>
            <a:ext cx="1938008" cy="736670"/>
          </a:xfrm>
          <a:prstGeom prst="rect">
            <a:avLst/>
          </a:prstGeom>
          <a:noFill/>
          <a:ln>
            <a:noFill/>
          </a:ln>
        </p:spPr>
      </p:pic>
      <p:pic>
        <p:nvPicPr>
          <p:cNvPr id="387" name="Google Shape;387;p52" descr="American Association of Colleges of Nursing (AACN)"/>
          <p:cNvPicPr preferRelativeResize="0"/>
          <p:nvPr/>
        </p:nvPicPr>
        <p:blipFill rotWithShape="1">
          <a:blip r:embed="rId4">
            <a:alphaModFix/>
          </a:blip>
          <a:srcRect/>
          <a:stretch/>
        </p:blipFill>
        <p:spPr>
          <a:xfrm>
            <a:off x="18171014" y="2783873"/>
            <a:ext cx="2892370" cy="848504"/>
          </a:xfrm>
          <a:prstGeom prst="rect">
            <a:avLst/>
          </a:prstGeom>
          <a:noFill/>
          <a:ln>
            <a:noFill/>
          </a:ln>
        </p:spPr>
      </p:pic>
      <p:pic>
        <p:nvPicPr>
          <p:cNvPr id="388" name="Google Shape;388;p52" descr="NEIdeas Workshop @ACCESS - NEIdeas"/>
          <p:cNvPicPr preferRelativeResize="0"/>
          <p:nvPr/>
        </p:nvPicPr>
        <p:blipFill rotWithShape="1">
          <a:blip r:embed="rId5">
            <a:alphaModFix/>
          </a:blip>
          <a:srcRect/>
          <a:stretch/>
        </p:blipFill>
        <p:spPr>
          <a:xfrm>
            <a:off x="9105671" y="2784370"/>
            <a:ext cx="2203408" cy="847510"/>
          </a:xfrm>
          <a:prstGeom prst="rect">
            <a:avLst/>
          </a:prstGeom>
          <a:noFill/>
          <a:ln>
            <a:noFill/>
          </a:ln>
        </p:spPr>
      </p:pic>
      <p:pic>
        <p:nvPicPr>
          <p:cNvPr id="389" name="Google Shape;389;p52" descr="American Public Health Association — For science. For action. For health."/>
          <p:cNvPicPr preferRelativeResize="0"/>
          <p:nvPr/>
        </p:nvPicPr>
        <p:blipFill rotWithShape="1">
          <a:blip r:embed="rId6">
            <a:alphaModFix/>
          </a:blip>
          <a:srcRect/>
          <a:stretch/>
        </p:blipFill>
        <p:spPr>
          <a:xfrm>
            <a:off x="15567264" y="4245390"/>
            <a:ext cx="1950300" cy="788174"/>
          </a:xfrm>
          <a:prstGeom prst="rect">
            <a:avLst/>
          </a:prstGeom>
          <a:noFill/>
          <a:ln>
            <a:noFill/>
          </a:ln>
        </p:spPr>
      </p:pic>
      <p:pic>
        <p:nvPicPr>
          <p:cNvPr id="390" name="Google Shape;390;p52"/>
          <p:cNvPicPr preferRelativeResize="0"/>
          <p:nvPr/>
        </p:nvPicPr>
        <p:blipFill rotWithShape="1">
          <a:blip r:embed="rId7">
            <a:alphaModFix/>
          </a:blip>
          <a:srcRect/>
          <a:stretch/>
        </p:blipFill>
        <p:spPr>
          <a:xfrm>
            <a:off x="20910490" y="3966164"/>
            <a:ext cx="2201098" cy="988538"/>
          </a:xfrm>
          <a:prstGeom prst="rect">
            <a:avLst/>
          </a:prstGeom>
          <a:noFill/>
          <a:ln>
            <a:noFill/>
          </a:ln>
        </p:spPr>
      </p:pic>
      <p:pic>
        <p:nvPicPr>
          <p:cNvPr id="391" name="Google Shape;391;p52"/>
          <p:cNvPicPr preferRelativeResize="0"/>
          <p:nvPr/>
        </p:nvPicPr>
        <p:blipFill rotWithShape="1">
          <a:blip r:embed="rId8">
            <a:alphaModFix/>
          </a:blip>
          <a:srcRect/>
          <a:stretch/>
        </p:blipFill>
        <p:spPr>
          <a:xfrm>
            <a:off x="15680896" y="5450099"/>
            <a:ext cx="1950299" cy="476457"/>
          </a:xfrm>
          <a:prstGeom prst="rect">
            <a:avLst/>
          </a:prstGeom>
          <a:noFill/>
          <a:ln>
            <a:noFill/>
          </a:ln>
        </p:spPr>
      </p:pic>
      <p:pic>
        <p:nvPicPr>
          <p:cNvPr id="392" name="Google Shape;392;p52"/>
          <p:cNvPicPr preferRelativeResize="0"/>
          <p:nvPr/>
        </p:nvPicPr>
        <p:blipFill rotWithShape="1">
          <a:blip r:embed="rId9">
            <a:alphaModFix/>
          </a:blip>
          <a:srcRect/>
          <a:stretch/>
        </p:blipFill>
        <p:spPr>
          <a:xfrm>
            <a:off x="6281625" y="2707882"/>
            <a:ext cx="1930937" cy="1000486"/>
          </a:xfrm>
          <a:prstGeom prst="rect">
            <a:avLst/>
          </a:prstGeom>
          <a:noFill/>
          <a:ln>
            <a:noFill/>
          </a:ln>
        </p:spPr>
      </p:pic>
      <p:pic>
        <p:nvPicPr>
          <p:cNvPr id="393" name="Google Shape;393;p52" descr="Logo, company name&#10;&#10;Description automatically generated"/>
          <p:cNvPicPr preferRelativeResize="0"/>
          <p:nvPr/>
        </p:nvPicPr>
        <p:blipFill rotWithShape="1">
          <a:blip r:embed="rId10">
            <a:alphaModFix/>
          </a:blip>
          <a:srcRect/>
          <a:stretch/>
        </p:blipFill>
        <p:spPr>
          <a:xfrm>
            <a:off x="886548" y="2794702"/>
            <a:ext cx="1840400" cy="826846"/>
          </a:xfrm>
          <a:prstGeom prst="rect">
            <a:avLst/>
          </a:prstGeom>
          <a:noFill/>
          <a:ln>
            <a:noFill/>
          </a:ln>
        </p:spPr>
      </p:pic>
      <p:pic>
        <p:nvPicPr>
          <p:cNvPr id="394" name="Google Shape;394;p52" descr="A picture containing text, sign&#10;&#10;Description automatically generated"/>
          <p:cNvPicPr preferRelativeResize="0"/>
          <p:nvPr/>
        </p:nvPicPr>
        <p:blipFill rotWithShape="1">
          <a:blip r:embed="rId11">
            <a:alphaModFix/>
          </a:blip>
          <a:srcRect/>
          <a:stretch/>
        </p:blipFill>
        <p:spPr>
          <a:xfrm>
            <a:off x="14833256" y="2960672"/>
            <a:ext cx="2505848" cy="494906"/>
          </a:xfrm>
          <a:prstGeom prst="rect">
            <a:avLst/>
          </a:prstGeom>
          <a:noFill/>
          <a:ln>
            <a:noFill/>
          </a:ln>
        </p:spPr>
      </p:pic>
      <p:pic>
        <p:nvPicPr>
          <p:cNvPr id="395" name="Google Shape;395;p52"/>
          <p:cNvPicPr preferRelativeResize="0"/>
          <p:nvPr/>
        </p:nvPicPr>
        <p:blipFill rotWithShape="1">
          <a:blip r:embed="rId12">
            <a:alphaModFix/>
          </a:blip>
          <a:srcRect/>
          <a:stretch/>
        </p:blipFill>
        <p:spPr>
          <a:xfrm>
            <a:off x="3528331" y="2974151"/>
            <a:ext cx="1963458" cy="596192"/>
          </a:xfrm>
          <a:prstGeom prst="rect">
            <a:avLst/>
          </a:prstGeom>
          <a:noFill/>
          <a:ln>
            <a:noFill/>
          </a:ln>
        </p:spPr>
      </p:pic>
      <p:pic>
        <p:nvPicPr>
          <p:cNvPr id="396" name="Google Shape;396;p52"/>
          <p:cNvPicPr preferRelativeResize="0"/>
          <p:nvPr/>
        </p:nvPicPr>
        <p:blipFill rotWithShape="1">
          <a:blip r:embed="rId13">
            <a:alphaModFix/>
          </a:blip>
          <a:srcRect/>
          <a:stretch/>
        </p:blipFill>
        <p:spPr>
          <a:xfrm>
            <a:off x="11941507" y="2736390"/>
            <a:ext cx="2292706" cy="907404"/>
          </a:xfrm>
          <a:prstGeom prst="rect">
            <a:avLst/>
          </a:prstGeom>
          <a:noFill/>
          <a:ln>
            <a:noFill/>
          </a:ln>
        </p:spPr>
      </p:pic>
      <p:pic>
        <p:nvPicPr>
          <p:cNvPr id="397" name="Google Shape;397;p52" descr="COBB Institute Endorsement of Participation in Vaccine Trials and Support  for Vaccination - Techtoday Newspaper"/>
          <p:cNvPicPr preferRelativeResize="0"/>
          <p:nvPr/>
        </p:nvPicPr>
        <p:blipFill rotWithShape="1">
          <a:blip r:embed="rId14">
            <a:alphaModFix/>
          </a:blip>
          <a:srcRect/>
          <a:stretch/>
        </p:blipFill>
        <p:spPr>
          <a:xfrm>
            <a:off x="14806605" y="12057628"/>
            <a:ext cx="2491830" cy="470788"/>
          </a:xfrm>
          <a:prstGeom prst="rect">
            <a:avLst/>
          </a:prstGeom>
          <a:noFill/>
          <a:ln>
            <a:noFill/>
          </a:ln>
        </p:spPr>
      </p:pic>
      <p:pic>
        <p:nvPicPr>
          <p:cNvPr id="398" name="Google Shape;398;p52" descr="Logo&#10;&#10;Description automatically generated"/>
          <p:cNvPicPr preferRelativeResize="0"/>
          <p:nvPr/>
        </p:nvPicPr>
        <p:blipFill rotWithShape="1">
          <a:blip r:embed="rId15">
            <a:alphaModFix/>
          </a:blip>
          <a:srcRect/>
          <a:stretch/>
        </p:blipFill>
        <p:spPr>
          <a:xfrm>
            <a:off x="802680" y="6624517"/>
            <a:ext cx="2008136" cy="661410"/>
          </a:xfrm>
          <a:prstGeom prst="rect">
            <a:avLst/>
          </a:prstGeom>
          <a:noFill/>
          <a:ln>
            <a:noFill/>
          </a:ln>
        </p:spPr>
      </p:pic>
      <p:sp>
        <p:nvSpPr>
          <p:cNvPr id="399" name="Google Shape;399;p52"/>
          <p:cNvSpPr/>
          <p:nvPr/>
        </p:nvSpPr>
        <p:spPr>
          <a:xfrm>
            <a:off x="753355" y="4245390"/>
            <a:ext cx="14369029" cy="1769046"/>
          </a:xfrm>
          <a:prstGeom prst="rect">
            <a:avLst/>
          </a:prstGeom>
          <a:solidFill>
            <a:schemeClr val="lt1"/>
          </a:solidFill>
          <a:ln w="12700" cap="flat" cmpd="sng">
            <a:solidFill>
              <a:srgbClr val="17191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0" name="Google Shape;400;p52" descr="Logo&#10;&#10;Description automatically generated"/>
          <p:cNvPicPr preferRelativeResize="0"/>
          <p:nvPr/>
        </p:nvPicPr>
        <p:blipFill rotWithShape="1">
          <a:blip r:embed="rId16">
            <a:alphaModFix/>
          </a:blip>
          <a:srcRect/>
          <a:stretch/>
        </p:blipFill>
        <p:spPr>
          <a:xfrm>
            <a:off x="17770925" y="4268052"/>
            <a:ext cx="2639396" cy="1319698"/>
          </a:xfrm>
          <a:prstGeom prst="rect">
            <a:avLst/>
          </a:prstGeom>
          <a:noFill/>
          <a:ln>
            <a:noFill/>
          </a:ln>
        </p:spPr>
      </p:pic>
      <p:pic>
        <p:nvPicPr>
          <p:cNvPr id="401" name="Google Shape;401;p52" descr="Text&#10;&#10;Description automatically generated with medium confidence"/>
          <p:cNvPicPr preferRelativeResize="0"/>
          <p:nvPr/>
        </p:nvPicPr>
        <p:blipFill rotWithShape="1">
          <a:blip r:embed="rId17">
            <a:alphaModFix/>
          </a:blip>
          <a:srcRect l="3874" t="16110" r="4225" b="14182"/>
          <a:stretch/>
        </p:blipFill>
        <p:spPr>
          <a:xfrm>
            <a:off x="20388258" y="5285970"/>
            <a:ext cx="3245562" cy="676878"/>
          </a:xfrm>
          <a:prstGeom prst="rect">
            <a:avLst/>
          </a:prstGeom>
          <a:noFill/>
          <a:ln>
            <a:noFill/>
          </a:ln>
        </p:spPr>
      </p:pic>
      <p:pic>
        <p:nvPicPr>
          <p:cNvPr id="402" name="Google Shape;402;p52" descr="Logo&#10;&#10;Description automatically generated"/>
          <p:cNvPicPr preferRelativeResize="0"/>
          <p:nvPr/>
        </p:nvPicPr>
        <p:blipFill rotWithShape="1">
          <a:blip r:embed="rId18">
            <a:alphaModFix/>
          </a:blip>
          <a:srcRect/>
          <a:stretch/>
        </p:blipFill>
        <p:spPr>
          <a:xfrm>
            <a:off x="835586" y="8366002"/>
            <a:ext cx="2278440" cy="663128"/>
          </a:xfrm>
          <a:prstGeom prst="rect">
            <a:avLst/>
          </a:prstGeom>
          <a:noFill/>
          <a:ln>
            <a:noFill/>
          </a:ln>
        </p:spPr>
      </p:pic>
      <p:pic>
        <p:nvPicPr>
          <p:cNvPr id="403" name="Google Shape;403;p52" descr="A picture containing shape&#10;&#10;Description automatically generated"/>
          <p:cNvPicPr preferRelativeResize="0"/>
          <p:nvPr/>
        </p:nvPicPr>
        <p:blipFill rotWithShape="1">
          <a:blip r:embed="rId19">
            <a:alphaModFix/>
          </a:blip>
          <a:srcRect/>
          <a:stretch/>
        </p:blipFill>
        <p:spPr>
          <a:xfrm>
            <a:off x="3406826" y="6348232"/>
            <a:ext cx="2198908" cy="1213980"/>
          </a:xfrm>
          <a:prstGeom prst="rect">
            <a:avLst/>
          </a:prstGeom>
          <a:noFill/>
          <a:ln>
            <a:noFill/>
          </a:ln>
        </p:spPr>
      </p:pic>
      <p:pic>
        <p:nvPicPr>
          <p:cNvPr id="404" name="Google Shape;404;p52" descr="Dillard University | Brand Guidelines"/>
          <p:cNvPicPr preferRelativeResize="0"/>
          <p:nvPr/>
        </p:nvPicPr>
        <p:blipFill rotWithShape="1">
          <a:blip r:embed="rId20">
            <a:alphaModFix/>
          </a:blip>
          <a:srcRect/>
          <a:stretch/>
        </p:blipFill>
        <p:spPr>
          <a:xfrm>
            <a:off x="6201744" y="6516912"/>
            <a:ext cx="2303264" cy="876620"/>
          </a:xfrm>
          <a:prstGeom prst="rect">
            <a:avLst/>
          </a:prstGeom>
          <a:noFill/>
          <a:ln>
            <a:noFill/>
          </a:ln>
        </p:spPr>
      </p:pic>
      <p:pic>
        <p:nvPicPr>
          <p:cNvPr id="405" name="Google Shape;405;p52" descr="A picture containing text, clipart&#10;&#10;Description automatically generated"/>
          <p:cNvPicPr preferRelativeResize="0"/>
          <p:nvPr/>
        </p:nvPicPr>
        <p:blipFill rotWithShape="1">
          <a:blip r:embed="rId21">
            <a:alphaModFix/>
          </a:blip>
          <a:srcRect/>
          <a:stretch/>
        </p:blipFill>
        <p:spPr>
          <a:xfrm>
            <a:off x="9101018" y="6526136"/>
            <a:ext cx="2491563" cy="858173"/>
          </a:xfrm>
          <a:prstGeom prst="rect">
            <a:avLst/>
          </a:prstGeom>
          <a:noFill/>
          <a:ln>
            <a:noFill/>
          </a:ln>
        </p:spPr>
      </p:pic>
      <p:pic>
        <p:nvPicPr>
          <p:cNvPr id="406" name="Google Shape;406;p52" descr="Logo&#10;&#10;Description automatically generated"/>
          <p:cNvPicPr preferRelativeResize="0"/>
          <p:nvPr/>
        </p:nvPicPr>
        <p:blipFill rotWithShape="1">
          <a:blip r:embed="rId22">
            <a:alphaModFix/>
          </a:blip>
          <a:srcRect/>
          <a:stretch/>
        </p:blipFill>
        <p:spPr>
          <a:xfrm>
            <a:off x="12093929" y="6455267"/>
            <a:ext cx="1777340" cy="999910"/>
          </a:xfrm>
          <a:prstGeom prst="rect">
            <a:avLst/>
          </a:prstGeom>
          <a:noFill/>
          <a:ln>
            <a:noFill/>
          </a:ln>
        </p:spPr>
      </p:pic>
      <p:pic>
        <p:nvPicPr>
          <p:cNvPr id="407" name="Google Shape;407;p52" descr="Golden Change, Inc. - Home"/>
          <p:cNvPicPr preferRelativeResize="0"/>
          <p:nvPr/>
        </p:nvPicPr>
        <p:blipFill rotWithShape="1">
          <a:blip r:embed="rId23">
            <a:alphaModFix/>
          </a:blip>
          <a:srcRect/>
          <a:stretch/>
        </p:blipFill>
        <p:spPr>
          <a:xfrm>
            <a:off x="14429204" y="6272964"/>
            <a:ext cx="1364516" cy="1364516"/>
          </a:xfrm>
          <a:prstGeom prst="rect">
            <a:avLst/>
          </a:prstGeom>
          <a:noFill/>
          <a:ln>
            <a:noFill/>
          </a:ln>
        </p:spPr>
      </p:pic>
      <p:pic>
        <p:nvPicPr>
          <p:cNvPr id="408" name="Google Shape;408;p52"/>
          <p:cNvPicPr preferRelativeResize="0"/>
          <p:nvPr/>
        </p:nvPicPr>
        <p:blipFill rotWithShape="1">
          <a:blip r:embed="rId24">
            <a:alphaModFix/>
          </a:blip>
          <a:srcRect t="14737" b="14737"/>
          <a:stretch/>
        </p:blipFill>
        <p:spPr>
          <a:xfrm>
            <a:off x="16400771" y="6375232"/>
            <a:ext cx="630508" cy="1159980"/>
          </a:xfrm>
          <a:prstGeom prst="rect">
            <a:avLst/>
          </a:prstGeom>
          <a:noFill/>
          <a:ln>
            <a:noFill/>
          </a:ln>
        </p:spPr>
      </p:pic>
      <p:pic>
        <p:nvPicPr>
          <p:cNvPr id="409" name="Google Shape;409;p52" descr="Logo, company name&#10;&#10;Description automatically generated"/>
          <p:cNvPicPr preferRelativeResize="0"/>
          <p:nvPr/>
        </p:nvPicPr>
        <p:blipFill rotWithShape="1">
          <a:blip r:embed="rId25">
            <a:alphaModFix/>
          </a:blip>
          <a:srcRect/>
          <a:stretch/>
        </p:blipFill>
        <p:spPr>
          <a:xfrm>
            <a:off x="17748985" y="6682878"/>
            <a:ext cx="1966664" cy="544688"/>
          </a:xfrm>
          <a:prstGeom prst="rect">
            <a:avLst/>
          </a:prstGeom>
          <a:noFill/>
          <a:ln>
            <a:noFill/>
          </a:ln>
        </p:spPr>
      </p:pic>
      <p:pic>
        <p:nvPicPr>
          <p:cNvPr id="410" name="Google Shape;410;p52" descr="JSMW – Live and Let Live"/>
          <p:cNvPicPr preferRelativeResize="0"/>
          <p:nvPr/>
        </p:nvPicPr>
        <p:blipFill rotWithShape="1">
          <a:blip r:embed="rId26">
            <a:alphaModFix/>
          </a:blip>
          <a:srcRect/>
          <a:stretch/>
        </p:blipFill>
        <p:spPr>
          <a:xfrm>
            <a:off x="20311659" y="6352187"/>
            <a:ext cx="1206070" cy="1206070"/>
          </a:xfrm>
          <a:prstGeom prst="rect">
            <a:avLst/>
          </a:prstGeom>
          <a:noFill/>
          <a:ln>
            <a:noFill/>
          </a:ln>
        </p:spPr>
      </p:pic>
      <p:pic>
        <p:nvPicPr>
          <p:cNvPr id="411" name="Google Shape;411;p52" descr="Logo, company name&#10;&#10;Description automatically generated"/>
          <p:cNvPicPr preferRelativeResize="0"/>
          <p:nvPr/>
        </p:nvPicPr>
        <p:blipFill rotWithShape="1">
          <a:blip r:embed="rId27">
            <a:alphaModFix/>
          </a:blip>
          <a:srcRect/>
          <a:stretch/>
        </p:blipFill>
        <p:spPr>
          <a:xfrm>
            <a:off x="22113740" y="6311758"/>
            <a:ext cx="1286928" cy="1286928"/>
          </a:xfrm>
          <a:prstGeom prst="rect">
            <a:avLst/>
          </a:prstGeom>
          <a:noFill/>
          <a:ln>
            <a:noFill/>
          </a:ln>
        </p:spPr>
      </p:pic>
      <p:pic>
        <p:nvPicPr>
          <p:cNvPr id="412" name="Google Shape;412;p52" descr="Home | NAHN"/>
          <p:cNvPicPr preferRelativeResize="0"/>
          <p:nvPr/>
        </p:nvPicPr>
        <p:blipFill rotWithShape="1">
          <a:blip r:embed="rId28">
            <a:alphaModFix/>
          </a:blip>
          <a:srcRect/>
          <a:stretch/>
        </p:blipFill>
        <p:spPr>
          <a:xfrm>
            <a:off x="4276877" y="8189007"/>
            <a:ext cx="1497646" cy="1017118"/>
          </a:xfrm>
          <a:prstGeom prst="rect">
            <a:avLst/>
          </a:prstGeom>
          <a:noFill/>
          <a:ln>
            <a:noFill/>
          </a:ln>
        </p:spPr>
      </p:pic>
      <p:pic>
        <p:nvPicPr>
          <p:cNvPr id="413" name="Google Shape;413;p52" descr="Text&#10;&#10;Description automatically generated"/>
          <p:cNvPicPr preferRelativeResize="0"/>
          <p:nvPr/>
        </p:nvPicPr>
        <p:blipFill rotWithShape="1">
          <a:blip r:embed="rId29">
            <a:alphaModFix/>
          </a:blip>
          <a:srcRect/>
          <a:stretch/>
        </p:blipFill>
        <p:spPr>
          <a:xfrm>
            <a:off x="6823228" y="7946255"/>
            <a:ext cx="2774644" cy="1502622"/>
          </a:xfrm>
          <a:prstGeom prst="rect">
            <a:avLst/>
          </a:prstGeom>
          <a:noFill/>
          <a:ln>
            <a:noFill/>
          </a:ln>
        </p:spPr>
      </p:pic>
      <p:pic>
        <p:nvPicPr>
          <p:cNvPr id="414" name="Google Shape;414;p52" descr="Logo&#10;&#10;Description automatically generated"/>
          <p:cNvPicPr preferRelativeResize="0"/>
          <p:nvPr/>
        </p:nvPicPr>
        <p:blipFill rotWithShape="1">
          <a:blip r:embed="rId30">
            <a:alphaModFix/>
          </a:blip>
          <a:srcRect/>
          <a:stretch/>
        </p:blipFill>
        <p:spPr>
          <a:xfrm>
            <a:off x="10336490" y="8045716"/>
            <a:ext cx="1308676" cy="1303700"/>
          </a:xfrm>
          <a:prstGeom prst="rect">
            <a:avLst/>
          </a:prstGeom>
          <a:noFill/>
          <a:ln>
            <a:noFill/>
          </a:ln>
        </p:spPr>
      </p:pic>
      <p:pic>
        <p:nvPicPr>
          <p:cNvPr id="415" name="Google Shape;415;p52" descr="A picture containing text, sign&#10;&#10;Description automatically generated"/>
          <p:cNvPicPr preferRelativeResize="0"/>
          <p:nvPr/>
        </p:nvPicPr>
        <p:blipFill rotWithShape="1">
          <a:blip r:embed="rId31">
            <a:alphaModFix/>
          </a:blip>
          <a:srcRect/>
          <a:stretch/>
        </p:blipFill>
        <p:spPr>
          <a:xfrm>
            <a:off x="12383784" y="8317333"/>
            <a:ext cx="2486142" cy="760466"/>
          </a:xfrm>
          <a:prstGeom prst="rect">
            <a:avLst/>
          </a:prstGeom>
          <a:noFill/>
          <a:ln>
            <a:noFill/>
          </a:ln>
        </p:spPr>
      </p:pic>
      <p:pic>
        <p:nvPicPr>
          <p:cNvPr id="416" name="Google Shape;416;p52" descr="The National Minority Quality Forum"/>
          <p:cNvPicPr preferRelativeResize="0"/>
          <p:nvPr/>
        </p:nvPicPr>
        <p:blipFill rotWithShape="1">
          <a:blip r:embed="rId32">
            <a:alphaModFix/>
          </a:blip>
          <a:srcRect/>
          <a:stretch/>
        </p:blipFill>
        <p:spPr>
          <a:xfrm>
            <a:off x="15729548" y="8407671"/>
            <a:ext cx="2988450" cy="579790"/>
          </a:xfrm>
          <a:prstGeom prst="rect">
            <a:avLst/>
          </a:prstGeom>
          <a:noFill/>
          <a:ln>
            <a:noFill/>
          </a:ln>
        </p:spPr>
      </p:pic>
      <p:pic>
        <p:nvPicPr>
          <p:cNvPr id="417" name="Google Shape;417;p52" descr="national black nurses association logo – National Brain Health Center for  African Americans"/>
          <p:cNvPicPr preferRelativeResize="0"/>
          <p:nvPr/>
        </p:nvPicPr>
        <p:blipFill rotWithShape="1">
          <a:blip r:embed="rId33">
            <a:alphaModFix/>
          </a:blip>
          <a:srcRect/>
          <a:stretch/>
        </p:blipFill>
        <p:spPr>
          <a:xfrm>
            <a:off x="19205302" y="8382365"/>
            <a:ext cx="2245806" cy="630402"/>
          </a:xfrm>
          <a:prstGeom prst="rect">
            <a:avLst/>
          </a:prstGeom>
          <a:noFill/>
          <a:ln>
            <a:noFill/>
          </a:ln>
        </p:spPr>
      </p:pic>
      <p:pic>
        <p:nvPicPr>
          <p:cNvPr id="418" name="Google Shape;418;p52" descr="Home - New Orleans Regional Black Chamber of Commerce - NORBCC, Inc."/>
          <p:cNvPicPr preferRelativeResize="0"/>
          <p:nvPr/>
        </p:nvPicPr>
        <p:blipFill rotWithShape="1">
          <a:blip r:embed="rId34">
            <a:alphaModFix/>
          </a:blip>
          <a:srcRect/>
          <a:stretch/>
        </p:blipFill>
        <p:spPr>
          <a:xfrm>
            <a:off x="22083869" y="7946255"/>
            <a:ext cx="1464042" cy="1464042"/>
          </a:xfrm>
          <a:prstGeom prst="rect">
            <a:avLst/>
          </a:prstGeom>
          <a:noFill/>
          <a:ln>
            <a:noFill/>
          </a:ln>
        </p:spPr>
      </p:pic>
      <p:pic>
        <p:nvPicPr>
          <p:cNvPr id="419" name="Google Shape;419;p52" descr="National Hispanic Council on Aging - Aging in Motion"/>
          <p:cNvPicPr preferRelativeResize="0"/>
          <p:nvPr/>
        </p:nvPicPr>
        <p:blipFill rotWithShape="1">
          <a:blip r:embed="rId35">
            <a:alphaModFix/>
          </a:blip>
          <a:srcRect/>
          <a:stretch/>
        </p:blipFill>
        <p:spPr>
          <a:xfrm>
            <a:off x="998909" y="10010970"/>
            <a:ext cx="1837852" cy="985452"/>
          </a:xfrm>
          <a:prstGeom prst="rect">
            <a:avLst/>
          </a:prstGeom>
          <a:noFill/>
          <a:ln>
            <a:noFill/>
          </a:ln>
        </p:spPr>
      </p:pic>
      <p:pic>
        <p:nvPicPr>
          <p:cNvPr id="420" name="Google Shape;420;p52" descr="Home"/>
          <p:cNvPicPr preferRelativeResize="0"/>
          <p:nvPr/>
        </p:nvPicPr>
        <p:blipFill rotWithShape="1">
          <a:blip r:embed="rId36">
            <a:alphaModFix/>
          </a:blip>
          <a:srcRect/>
          <a:stretch/>
        </p:blipFill>
        <p:spPr>
          <a:xfrm>
            <a:off x="4114627" y="10110462"/>
            <a:ext cx="1814926" cy="786468"/>
          </a:xfrm>
          <a:prstGeom prst="rect">
            <a:avLst/>
          </a:prstGeom>
          <a:noFill/>
          <a:ln>
            <a:noFill/>
          </a:ln>
        </p:spPr>
      </p:pic>
      <p:pic>
        <p:nvPicPr>
          <p:cNvPr id="421" name="Google Shape;421;p52"/>
          <p:cNvPicPr preferRelativeResize="0"/>
          <p:nvPr/>
        </p:nvPicPr>
        <p:blipFill rotWithShape="1">
          <a:blip r:embed="rId37">
            <a:alphaModFix/>
          </a:blip>
          <a:srcRect/>
          <a:stretch/>
        </p:blipFill>
        <p:spPr>
          <a:xfrm>
            <a:off x="6926741" y="9893281"/>
            <a:ext cx="2079383" cy="1086785"/>
          </a:xfrm>
          <a:prstGeom prst="rect">
            <a:avLst/>
          </a:prstGeom>
          <a:noFill/>
          <a:ln>
            <a:noFill/>
          </a:ln>
        </p:spPr>
      </p:pic>
      <p:pic>
        <p:nvPicPr>
          <p:cNvPr id="422" name="Google Shape;422;p52" descr="Give for Good"/>
          <p:cNvPicPr preferRelativeResize="0"/>
          <p:nvPr/>
        </p:nvPicPr>
        <p:blipFill rotWithShape="1">
          <a:blip r:embed="rId38">
            <a:alphaModFix/>
          </a:blip>
          <a:srcRect/>
          <a:stretch/>
        </p:blipFill>
        <p:spPr>
          <a:xfrm>
            <a:off x="9802401" y="9667116"/>
            <a:ext cx="2227020" cy="1673160"/>
          </a:xfrm>
          <a:prstGeom prst="rect">
            <a:avLst/>
          </a:prstGeom>
          <a:noFill/>
          <a:ln>
            <a:noFill/>
          </a:ln>
        </p:spPr>
      </p:pic>
      <p:pic>
        <p:nvPicPr>
          <p:cNvPr id="423" name="Google Shape;423;p52" descr="Logo&#10;&#10;Description automatically generated"/>
          <p:cNvPicPr preferRelativeResize="0"/>
          <p:nvPr/>
        </p:nvPicPr>
        <p:blipFill rotWithShape="1">
          <a:blip r:embed="rId39">
            <a:alphaModFix/>
          </a:blip>
          <a:srcRect/>
          <a:stretch/>
        </p:blipFill>
        <p:spPr>
          <a:xfrm>
            <a:off x="12982599" y="10124779"/>
            <a:ext cx="2331796" cy="757834"/>
          </a:xfrm>
          <a:prstGeom prst="rect">
            <a:avLst/>
          </a:prstGeom>
          <a:noFill/>
          <a:ln>
            <a:noFill/>
          </a:ln>
        </p:spPr>
      </p:pic>
      <p:pic>
        <p:nvPicPr>
          <p:cNvPr id="424" name="Google Shape;424;p52" descr="A picture containing text, clipart&#10;&#10;Description automatically generated"/>
          <p:cNvPicPr preferRelativeResize="0"/>
          <p:nvPr/>
        </p:nvPicPr>
        <p:blipFill rotWithShape="1">
          <a:blip r:embed="rId40">
            <a:alphaModFix/>
          </a:blip>
          <a:srcRect/>
          <a:stretch/>
        </p:blipFill>
        <p:spPr>
          <a:xfrm>
            <a:off x="16219031" y="10007424"/>
            <a:ext cx="2028324" cy="827666"/>
          </a:xfrm>
          <a:prstGeom prst="rect">
            <a:avLst/>
          </a:prstGeom>
          <a:noFill/>
          <a:ln>
            <a:noFill/>
          </a:ln>
        </p:spPr>
      </p:pic>
      <p:pic>
        <p:nvPicPr>
          <p:cNvPr id="425" name="Google Shape;425;p52" descr="Sci-Port Discovery Center - Shreveport, Louisiana Science Center"/>
          <p:cNvPicPr preferRelativeResize="0"/>
          <p:nvPr/>
        </p:nvPicPr>
        <p:blipFill rotWithShape="1">
          <a:blip r:embed="rId41">
            <a:alphaModFix/>
          </a:blip>
          <a:srcRect/>
          <a:stretch/>
        </p:blipFill>
        <p:spPr>
          <a:xfrm>
            <a:off x="19290870" y="9550416"/>
            <a:ext cx="1772514" cy="1772514"/>
          </a:xfrm>
          <a:prstGeom prst="rect">
            <a:avLst/>
          </a:prstGeom>
          <a:noFill/>
          <a:ln>
            <a:noFill/>
          </a:ln>
        </p:spPr>
      </p:pic>
      <p:pic>
        <p:nvPicPr>
          <p:cNvPr id="426" name="Google Shape;426;p52"/>
          <p:cNvPicPr preferRelativeResize="0"/>
          <p:nvPr/>
        </p:nvPicPr>
        <p:blipFill rotWithShape="1">
          <a:blip r:embed="rId42">
            <a:alphaModFix/>
          </a:blip>
          <a:srcRect/>
          <a:stretch/>
        </p:blipFill>
        <p:spPr>
          <a:xfrm>
            <a:off x="22011039" y="9705029"/>
            <a:ext cx="1544802" cy="1544802"/>
          </a:xfrm>
          <a:prstGeom prst="rect">
            <a:avLst/>
          </a:prstGeom>
          <a:noFill/>
          <a:ln>
            <a:noFill/>
          </a:ln>
        </p:spPr>
      </p:pic>
      <p:pic>
        <p:nvPicPr>
          <p:cNvPr id="427" name="Google Shape;427;p52"/>
          <p:cNvPicPr preferRelativeResize="0"/>
          <p:nvPr/>
        </p:nvPicPr>
        <p:blipFill rotWithShape="1">
          <a:blip r:embed="rId43">
            <a:alphaModFix/>
          </a:blip>
          <a:srcRect/>
          <a:stretch/>
        </p:blipFill>
        <p:spPr>
          <a:xfrm>
            <a:off x="1034347" y="11978262"/>
            <a:ext cx="1942966" cy="663128"/>
          </a:xfrm>
          <a:prstGeom prst="rect">
            <a:avLst/>
          </a:prstGeom>
          <a:noFill/>
          <a:ln>
            <a:noFill/>
          </a:ln>
        </p:spPr>
      </p:pic>
      <p:pic>
        <p:nvPicPr>
          <p:cNvPr id="428" name="Google Shape;428;p52" descr="A picture containing logo&#10;&#10;Description automatically generated"/>
          <p:cNvPicPr preferRelativeResize="0"/>
          <p:nvPr/>
        </p:nvPicPr>
        <p:blipFill rotWithShape="1">
          <a:blip r:embed="rId44">
            <a:alphaModFix/>
          </a:blip>
          <a:srcRect/>
          <a:stretch/>
        </p:blipFill>
        <p:spPr>
          <a:xfrm>
            <a:off x="3445221" y="11330520"/>
            <a:ext cx="1655708" cy="2115626"/>
          </a:xfrm>
          <a:prstGeom prst="rect">
            <a:avLst/>
          </a:prstGeom>
          <a:noFill/>
          <a:ln>
            <a:noFill/>
          </a:ln>
        </p:spPr>
      </p:pic>
      <p:pic>
        <p:nvPicPr>
          <p:cNvPr id="429" name="Google Shape;429;p52" descr="Logo&#10;&#10;Description automatically generated"/>
          <p:cNvPicPr preferRelativeResize="0"/>
          <p:nvPr/>
        </p:nvPicPr>
        <p:blipFill rotWithShape="1">
          <a:blip r:embed="rId45">
            <a:alphaModFix/>
          </a:blip>
          <a:srcRect/>
          <a:stretch/>
        </p:blipFill>
        <p:spPr>
          <a:xfrm>
            <a:off x="5677382" y="12076392"/>
            <a:ext cx="1867344" cy="623882"/>
          </a:xfrm>
          <a:prstGeom prst="rect">
            <a:avLst/>
          </a:prstGeom>
          <a:noFill/>
          <a:ln>
            <a:noFill/>
          </a:ln>
        </p:spPr>
      </p:pic>
      <p:pic>
        <p:nvPicPr>
          <p:cNvPr id="430" name="Google Shape;430;p52" descr="Texas AHEC East - Waco Region"/>
          <p:cNvPicPr preferRelativeResize="0"/>
          <p:nvPr/>
        </p:nvPicPr>
        <p:blipFill rotWithShape="1">
          <a:blip r:embed="rId46">
            <a:alphaModFix/>
          </a:blip>
          <a:srcRect/>
          <a:stretch/>
        </p:blipFill>
        <p:spPr>
          <a:xfrm>
            <a:off x="8337446" y="11938881"/>
            <a:ext cx="1704172" cy="898904"/>
          </a:xfrm>
          <a:prstGeom prst="rect">
            <a:avLst/>
          </a:prstGeom>
          <a:noFill/>
          <a:ln>
            <a:noFill/>
          </a:ln>
        </p:spPr>
      </p:pic>
      <p:pic>
        <p:nvPicPr>
          <p:cNvPr id="431" name="Google Shape;431;p52"/>
          <p:cNvPicPr preferRelativeResize="0"/>
          <p:nvPr/>
        </p:nvPicPr>
        <p:blipFill rotWithShape="1">
          <a:blip r:embed="rId47">
            <a:alphaModFix/>
          </a:blip>
          <a:srcRect/>
          <a:stretch/>
        </p:blipFill>
        <p:spPr>
          <a:xfrm>
            <a:off x="11183265" y="12057628"/>
            <a:ext cx="2507220" cy="661410"/>
          </a:xfrm>
          <a:prstGeom prst="rect">
            <a:avLst/>
          </a:prstGeom>
          <a:noFill/>
          <a:ln>
            <a:noFill/>
          </a:ln>
        </p:spPr>
      </p:pic>
      <p:pic>
        <p:nvPicPr>
          <p:cNvPr id="432" name="Google Shape;432;p52"/>
          <p:cNvPicPr preferRelativeResize="0"/>
          <p:nvPr/>
        </p:nvPicPr>
        <p:blipFill rotWithShape="1">
          <a:blip r:embed="rId48">
            <a:alphaModFix/>
          </a:blip>
          <a:srcRect/>
          <a:stretch/>
        </p:blipFill>
        <p:spPr>
          <a:xfrm>
            <a:off x="18301102" y="11670835"/>
            <a:ext cx="1429834" cy="1434996"/>
          </a:xfrm>
          <a:prstGeom prst="rect">
            <a:avLst/>
          </a:prstGeom>
          <a:noFill/>
          <a:ln>
            <a:noFill/>
          </a:ln>
        </p:spPr>
      </p:pic>
      <p:pic>
        <p:nvPicPr>
          <p:cNvPr id="433" name="Google Shape;433;p52" descr="YMCA Logo PNG Transparent &amp;amp; SVG Vector - Freebie Supply"/>
          <p:cNvPicPr preferRelativeResize="0"/>
          <p:nvPr/>
        </p:nvPicPr>
        <p:blipFill rotWithShape="1">
          <a:blip r:embed="rId49">
            <a:alphaModFix/>
          </a:blip>
          <a:srcRect/>
          <a:stretch/>
        </p:blipFill>
        <p:spPr>
          <a:xfrm>
            <a:off x="20867512" y="11901801"/>
            <a:ext cx="1272642" cy="973064"/>
          </a:xfrm>
          <a:prstGeom prst="rect">
            <a:avLst/>
          </a:prstGeom>
          <a:noFill/>
          <a:ln>
            <a:noFill/>
          </a:ln>
        </p:spPr>
      </p:pic>
      <p:pic>
        <p:nvPicPr>
          <p:cNvPr id="434" name="Google Shape;434;p52"/>
          <p:cNvPicPr preferRelativeResize="0"/>
          <p:nvPr/>
        </p:nvPicPr>
        <p:blipFill rotWithShape="1">
          <a:blip r:embed="rId50">
            <a:alphaModFix/>
          </a:blip>
          <a:srcRect/>
          <a:stretch/>
        </p:blipFill>
        <p:spPr>
          <a:xfrm>
            <a:off x="1195692" y="4475374"/>
            <a:ext cx="13493304" cy="12384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24"/>
                                        </p:tgtEl>
                                        <p:attrNameLst>
                                          <p:attrName>style.visibility</p:attrName>
                                        </p:attrNameLst>
                                      </p:cBhvr>
                                      <p:to>
                                        <p:strVal val="visible"/>
                                      </p:to>
                                    </p:set>
                                    <p:anim calcmode="lin" valueType="num">
                                      <p:cBhvr additive="base">
                                        <p:cTn id="7" dur="500"/>
                                        <p:tgtEl>
                                          <p:spTgt spid="424"/>
                                        </p:tgtEl>
                                        <p:attrNameLst>
                                          <p:attrName>ppt_w</p:attrName>
                                        </p:attrNameLst>
                                      </p:cBhvr>
                                      <p:tavLst>
                                        <p:tav tm="0">
                                          <p:val>
                                            <p:strVal val="0"/>
                                          </p:val>
                                        </p:tav>
                                        <p:tav tm="100000">
                                          <p:val>
                                            <p:strVal val="#ppt_w"/>
                                          </p:val>
                                        </p:tav>
                                      </p:tavLst>
                                    </p:anim>
                                    <p:anim calcmode="lin" valueType="num">
                                      <p:cBhvr additive="base">
                                        <p:cTn id="8" dur="500"/>
                                        <p:tgtEl>
                                          <p:spTgt spid="4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ll of Us Deck Template 120516">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ection 02 (green)">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All of Us Deck Template 120516">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Section 02 (green)">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1605</Words>
  <Application>Microsoft Office PowerPoint</Application>
  <PresentationFormat>Custom</PresentationFormat>
  <Paragraphs>142</Paragraphs>
  <Slides>12</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12</vt:i4>
      </vt:variant>
    </vt:vector>
  </HeadingPairs>
  <TitlesOfParts>
    <vt:vector size="25" baseType="lpstr">
      <vt:lpstr>Arial</vt:lpstr>
      <vt:lpstr>Segoe UI</vt:lpstr>
      <vt:lpstr>Calibri</vt:lpstr>
      <vt:lpstr>Tahoma</vt:lpstr>
      <vt:lpstr>Times</vt:lpstr>
      <vt:lpstr>Arial Black</vt:lpstr>
      <vt:lpstr>Noto Sans Symbols</vt:lpstr>
      <vt:lpstr>Courier New</vt:lpstr>
      <vt:lpstr>Helvetica Neue</vt:lpstr>
      <vt:lpstr>All of Us Deck Template 120516</vt:lpstr>
      <vt:lpstr>2_Section 02 (green)</vt:lpstr>
      <vt:lpstr>8_All of Us Deck Template 120516</vt:lpstr>
      <vt:lpstr>5_Section 02 (green)</vt:lpstr>
      <vt:lpstr>PowerPoint Presentation</vt:lpstr>
      <vt:lpstr>All of Us Research Program Key Definitions &amp; Acknowledgement</vt:lpstr>
      <vt:lpstr>What is the NIH All of Us Research Program?</vt:lpstr>
      <vt:lpstr>PowerPoint Presentation</vt:lpstr>
      <vt:lpstr>Kinds of questions this resource may help answer</vt:lpstr>
      <vt:lpstr>PowerPoint Presentation</vt:lpstr>
      <vt:lpstr>PowerPoint Presentation</vt:lpstr>
      <vt:lpstr>Working towards a million participants who reflect the diversity of our country </vt:lpstr>
      <vt:lpstr> All of Us community and provider partner network (as of April 2023)</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Rush, Katie (NIH/NICHD) [E]</dc:creator>
  <cp:lastModifiedBy>Ryan Souza</cp:lastModifiedBy>
  <cp:revision>1</cp:revision>
  <dcterms:created xsi:type="dcterms:W3CDTF">2016-08-07T18:00:58Z</dcterms:created>
  <dcterms:modified xsi:type="dcterms:W3CDTF">2023-11-07T20:59:13Z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2016-08-07T00:00:00Z</vt:filetime>
  </property>
  <property fmtid="{D5CDD505-2E9C-101B-9397-08002B2CF9AE}" pid="3" name="Creator">
    <vt:lpwstr>Adobe Illustrator CC 2015 (Macintosh)</vt:lpwstr>
  </property>
  <property fmtid="{D5CDD505-2E9C-101B-9397-08002B2CF9AE}" pid="4" name="LastSaved">
    <vt:filetime>2016-08-08T00:00:00Z</vt:filetime>
  </property>
  <property fmtid="{D5CDD505-2E9C-101B-9397-08002B2CF9AE}" pid="5" name="ContentTypeId">
    <vt:lpwstr>0x0101008FA9096E8369DF4584CE85D8B20F9934</vt:lpwstr>
  </property>
  <property fmtid="{D5CDD505-2E9C-101B-9397-08002B2CF9AE}" pid="6" name="MediaServiceImageTags">
    <vt:lpwstr/>
  </property>
</Properties>
</file>