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5"/>
    <p:sldMasterId id="2147483710" r:id="rId6"/>
    <p:sldMasterId id="2147483742" r:id="rId7"/>
    <p:sldMasterId id="2147483774" r:id="rId8"/>
  </p:sldMasterIdLst>
  <p:notesMasterIdLst>
    <p:notesMasterId r:id="rId16"/>
  </p:notesMasterIdLst>
  <p:handoutMasterIdLst>
    <p:handoutMasterId r:id="rId17"/>
  </p:handoutMasterIdLst>
  <p:sldIdLst>
    <p:sldId id="595" r:id="rId9"/>
    <p:sldId id="774" r:id="rId10"/>
    <p:sldId id="772" r:id="rId11"/>
    <p:sldId id="773" r:id="rId12"/>
    <p:sldId id="775" r:id="rId13"/>
    <p:sldId id="771" r:id="rId14"/>
    <p:sldId id="7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77" clrIdx="0"/>
  <p:cmAuthor id="2" name="Beth Guislin" initials="BG" lastIdx="1" clrIdx="1">
    <p:extLst>
      <p:ext uri="{19B8F6BF-5375-455C-9EA6-DF929625EA0E}">
        <p15:presenceInfo xmlns:p15="http://schemas.microsoft.com/office/powerpoint/2012/main" userId="Beth Guisl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8B"/>
    <a:srgbClr val="006699"/>
    <a:srgbClr val="FFFFCC"/>
    <a:srgbClr val="E28125"/>
    <a:srgbClr val="E35525"/>
    <a:srgbClr val="AA9732"/>
    <a:srgbClr val="B40037"/>
    <a:srgbClr val="508B3F"/>
    <a:srgbClr val="669900"/>
    <a:srgbClr val="1C3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57" autoAdjust="0"/>
  </p:normalViewPr>
  <p:slideViewPr>
    <p:cSldViewPr>
      <p:cViewPr varScale="1">
        <p:scale>
          <a:sx n="80" d="100"/>
          <a:sy n="80" d="100"/>
        </p:scale>
        <p:origin x="11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37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E525-0173-42C4-8EA5-82FC01D7202A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C3CB-AD77-4682-8B70-E82856FC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39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B43972C-9208-4043-9855-3D8C83B48D94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1F88BF18-5342-4C05-9CB1-D16E29F303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9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BF18-5342-4C05-9CB1-D16E29F303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65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BF18-5342-4C05-9CB1-D16E29F303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7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8BF18-5342-4C05-9CB1-D16E29F303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1EACC-416A-46B2-9378-8E6896E8EA54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1">
    <p:bg>
      <p:bgPr>
        <a:gradFill flip="none" rotWithShape="1">
          <a:gsLst>
            <a:gs pos="0">
              <a:schemeClr val="bg1"/>
            </a:gs>
            <a:gs pos="99167">
              <a:schemeClr val="bg1">
                <a:lumMod val="85000"/>
              </a:schemeClr>
            </a:gs>
            <a:gs pos="49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903" y="114200"/>
            <a:ext cx="8439602" cy="836431"/>
          </a:xfrm>
          <a:noFill/>
        </p:spPr>
        <p:txBody>
          <a:bodyPr tIns="93232" bIns="93232" anchor="t" anchorCtr="0"/>
          <a:lstStyle>
            <a:lvl1pPr algn="l" defTabSz="68560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529" b="0" kern="1200" cap="none" spc="0" baseline="0" dirty="0">
                <a:ln w="3175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  <a:tileRect/>
                </a:gradFill>
                <a:effectLst/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6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6" y="228600"/>
            <a:ext cx="8371082" cy="60939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5" y="1313452"/>
            <a:ext cx="4115872" cy="44435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56" indent="0">
              <a:buNone/>
              <a:defRPr sz="1500" b="1"/>
            </a:lvl2pPr>
            <a:lvl3pPr marL="685711" indent="0">
              <a:buNone/>
              <a:defRPr sz="1350" b="1"/>
            </a:lvl3pPr>
            <a:lvl4pPr marL="1028566" indent="0">
              <a:buNone/>
              <a:defRPr sz="1200" b="1"/>
            </a:lvl4pPr>
            <a:lvl5pPr marL="1371422" indent="0">
              <a:buNone/>
              <a:defRPr sz="1200" b="1"/>
            </a:lvl5pPr>
            <a:lvl6pPr marL="1714278" indent="0">
              <a:buNone/>
              <a:defRPr sz="1200" b="1"/>
            </a:lvl6pPr>
            <a:lvl7pPr marL="2057132" indent="0">
              <a:buNone/>
              <a:defRPr sz="1200" b="1"/>
            </a:lvl7pPr>
            <a:lvl8pPr marL="2399988" indent="0">
              <a:buNone/>
              <a:defRPr sz="1200" b="1"/>
            </a:lvl8pPr>
            <a:lvl9pPr marL="27428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56" y="2133600"/>
            <a:ext cx="4114799" cy="1337674"/>
          </a:xfrm>
        </p:spPr>
        <p:txBody>
          <a:bodyPr/>
          <a:lstStyle>
            <a:lvl1pPr marL="211308" indent="-211308">
              <a:defRPr sz="1725"/>
            </a:lvl1pPr>
            <a:lvl2pPr marL="421625" indent="-199404">
              <a:defRPr sz="1500"/>
            </a:lvl2pPr>
            <a:lvl3pPr marL="610117" indent="-182539">
              <a:defRPr sz="1350"/>
            </a:lvl3pPr>
            <a:lvl4pPr marL="787695" indent="-171626">
              <a:defRPr sz="1275"/>
            </a:lvl4pPr>
            <a:lvl5pPr marL="959321" indent="-154762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65" y="1313452"/>
            <a:ext cx="4115872" cy="444352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5" b="1"/>
            </a:lvl1pPr>
            <a:lvl2pPr marL="342856" indent="0">
              <a:buNone/>
              <a:defRPr sz="1500" b="1"/>
            </a:lvl2pPr>
            <a:lvl3pPr marL="685711" indent="0">
              <a:buNone/>
              <a:defRPr sz="1350" b="1"/>
            </a:lvl3pPr>
            <a:lvl4pPr marL="1028566" indent="0">
              <a:buNone/>
              <a:defRPr sz="1200" b="1"/>
            </a:lvl4pPr>
            <a:lvl5pPr marL="1371422" indent="0">
              <a:buNone/>
              <a:defRPr sz="1200" b="1"/>
            </a:lvl5pPr>
            <a:lvl6pPr marL="1714278" indent="0">
              <a:buNone/>
              <a:defRPr sz="1200" b="1"/>
            </a:lvl6pPr>
            <a:lvl7pPr marL="2057132" indent="0">
              <a:buNone/>
              <a:defRPr sz="1200" b="1"/>
            </a:lvl7pPr>
            <a:lvl8pPr marL="2399988" indent="0">
              <a:buNone/>
              <a:defRPr sz="1200" b="1"/>
            </a:lvl8pPr>
            <a:lvl9pPr marL="2742843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65" y="2133603"/>
            <a:ext cx="4115872" cy="1337674"/>
          </a:xfrm>
        </p:spPr>
        <p:txBody>
          <a:bodyPr/>
          <a:lstStyle>
            <a:lvl1pPr marL="222221" indent="-222221">
              <a:defRPr sz="1725"/>
            </a:lvl1pPr>
            <a:lvl2pPr marL="427578" indent="-205356">
              <a:defRPr sz="1500"/>
            </a:lvl2pPr>
            <a:lvl3pPr marL="616069" indent="-183531">
              <a:defRPr sz="1350"/>
            </a:lvl3pPr>
            <a:lvl4pPr marL="787695" indent="-177579">
              <a:defRPr sz="1275"/>
            </a:lvl4pPr>
            <a:lvl5pPr marL="959321" indent="-165674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3140" y="6581259"/>
            <a:ext cx="2896354" cy="184666"/>
          </a:xfrm>
          <a:prstGeom prst="rect">
            <a:avLst/>
          </a:prstGeom>
        </p:spPr>
        <p:txBody>
          <a:bodyPr/>
          <a:lstStyle/>
          <a:p>
            <a:pPr defTabSz="685845"/>
            <a:r>
              <a:rPr lang="en-US" sz="1324" smtClean="0">
                <a:solidFill>
                  <a:srgbClr val="505050"/>
                </a:solidFill>
              </a:rPr>
              <a:t>Microsoft Confidential</a:t>
            </a:r>
            <a:endParaRPr lang="en-US" sz="1324" dirty="0">
              <a:solidFill>
                <a:srgbClr val="50505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415148" y="6581259"/>
            <a:ext cx="615714" cy="184666"/>
          </a:xfrm>
          <a:prstGeom prst="rect">
            <a:avLst/>
          </a:prstGeom>
        </p:spPr>
        <p:txBody>
          <a:bodyPr/>
          <a:lstStyle/>
          <a:p>
            <a:pPr defTabSz="685845"/>
            <a:fld id="{71F47D9D-8D60-4698-A495-89D102E182A2}" type="slidenum">
              <a:rPr lang="en-US" sz="1324" smtClean="0">
                <a:solidFill>
                  <a:srgbClr val="505050"/>
                </a:solidFill>
              </a:rPr>
              <a:pPr defTabSz="685845"/>
              <a:t>‹#›</a:t>
            </a:fld>
            <a:endParaRPr lang="en-US" sz="1324" dirty="0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17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45"/>
            <a:fld id="{3D4CBF08-5468-4FA9-8DA0-A12CF72415D7}" type="datetimeFigureOut">
              <a:rPr lang="en-US" sz="1324" smtClean="0">
                <a:solidFill>
                  <a:srgbClr val="505050"/>
                </a:solidFill>
              </a:rPr>
              <a:pPr defTabSz="685845"/>
              <a:t>6/8/2016</a:t>
            </a:fld>
            <a:endParaRPr lang="en-US" sz="1324">
              <a:solidFill>
                <a:srgbClr val="505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45"/>
            <a:endParaRPr lang="en-US" sz="1324">
              <a:solidFill>
                <a:srgbClr val="50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45"/>
            <a:fld id="{95DDB150-2834-4E10-9644-DFCE4BFF7DA6}" type="slidenum">
              <a:rPr lang="en-US" sz="1324" smtClean="0">
                <a:solidFill>
                  <a:srgbClr val="505050"/>
                </a:solidFill>
              </a:rPr>
              <a:pPr defTabSz="685845"/>
              <a:t>‹#›</a:t>
            </a:fld>
            <a:endParaRPr lang="en-US" sz="1324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81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1" cy="23876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8"/>
            <a:ext cx="6858001" cy="433837"/>
          </a:xfrm>
        </p:spPr>
        <p:txBody>
          <a:bodyPr/>
          <a:lstStyle>
            <a:lvl1pPr marL="0" indent="0" algn="ctr">
              <a:buNone/>
              <a:defRPr sz="1799"/>
            </a:lvl1pPr>
            <a:lvl2pPr marL="342767" indent="0" algn="ctr">
              <a:buNone/>
              <a:defRPr sz="1499"/>
            </a:lvl2pPr>
            <a:lvl3pPr marL="685533" indent="0" algn="ctr">
              <a:buNone/>
              <a:defRPr sz="1349"/>
            </a:lvl3pPr>
            <a:lvl4pPr marL="1028299" indent="0" algn="ctr">
              <a:buNone/>
              <a:defRPr sz="1200"/>
            </a:lvl4pPr>
            <a:lvl5pPr marL="1371065" indent="0" algn="ctr">
              <a:buNone/>
              <a:defRPr sz="1200"/>
            </a:lvl5pPr>
            <a:lvl6pPr marL="1713831" indent="0" algn="ctr">
              <a:buNone/>
              <a:defRPr sz="1200"/>
            </a:lvl6pPr>
            <a:lvl7pPr marL="2056597" indent="0" algn="ctr">
              <a:buNone/>
              <a:defRPr sz="1200"/>
            </a:lvl7pPr>
            <a:lvl8pPr marL="2399364" indent="0" algn="ctr">
              <a:buNone/>
              <a:defRPr sz="1200"/>
            </a:lvl8pPr>
            <a:lvl9pPr marL="274213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45"/>
            <a:fld id="{3D4CBF08-5468-4FA9-8DA0-A12CF72415D7}" type="datetimeFigureOut">
              <a:rPr lang="en-US" sz="1324" smtClean="0">
                <a:solidFill>
                  <a:srgbClr val="505050"/>
                </a:solidFill>
              </a:rPr>
              <a:pPr defTabSz="685845"/>
              <a:t>6/8/2016</a:t>
            </a:fld>
            <a:endParaRPr lang="en-US" sz="1324">
              <a:solidFill>
                <a:srgbClr val="505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685845"/>
            <a:endParaRPr lang="en-US" sz="1324">
              <a:solidFill>
                <a:srgbClr val="505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685845"/>
            <a:fld id="{95DDB150-2834-4E10-9644-DFCE4BFF7DA6}" type="slidenum">
              <a:rPr lang="en-US" sz="1324" smtClean="0">
                <a:solidFill>
                  <a:srgbClr val="505050"/>
                </a:solidFill>
              </a:rPr>
              <a:pPr defTabSz="685845"/>
              <a:t>‹#›</a:t>
            </a:fld>
            <a:endParaRPr lang="en-US" sz="1324">
              <a:solidFill>
                <a:srgbClr val="50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43C5B7-CAF1-4D82-A00D-8EDD9E1937AF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AF08F0-6049-4C45-AF65-66B72B218E2F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924800" y="5257800"/>
            <a:ext cx="0" cy="9144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61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3400" y="0"/>
            <a:ext cx="8305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27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055" y="1447800"/>
            <a:ext cx="4870924" cy="114531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Microsoft Corporation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191002"/>
            <a:ext cx="8371083" cy="571438"/>
          </a:xfrm>
        </p:spPr>
        <p:txBody>
          <a:bodyPr/>
          <a:lstStyle>
            <a:lvl1pPr marL="0" indent="0" algn="l" defTabSz="6858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26" b="0" kern="1200" cap="none" spc="-75" baseline="0" dirty="0">
                <a:ln w="3175"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6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3\InternalBin\Resource DVD\DVD_ART36\DVD_Art_08-10-2010\Logos\MICROSOFT (brand)\Microsoft corporate logo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9" y="304800"/>
            <a:ext cx="100038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ustom Photo)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055" y="1447800"/>
            <a:ext cx="4870924" cy="114531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Microsoft Corporation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8" y="4191002"/>
            <a:ext cx="8371083" cy="571438"/>
          </a:xfrm>
        </p:spPr>
        <p:txBody>
          <a:bodyPr/>
          <a:lstStyle>
            <a:lvl1pPr marL="0" indent="0" algn="l" defTabSz="6858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26" b="0" kern="1200" cap="none" spc="-75" baseline="0" dirty="0">
                <a:ln w="3175"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6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3\InternalBin\Resource DVD\DVD_ART36\DVD_Art_08-10-2010\Logos\MICROSOFT (brand)\Microsoft corporate logo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9" y="304800"/>
            <a:ext cx="100038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443766" y="3557694"/>
            <a:ext cx="3700235" cy="290977"/>
          </a:xfrm>
          <a:solidFill>
            <a:schemeClr val="bg1"/>
          </a:solidFill>
        </p:spPr>
        <p:txBody>
          <a:bodyPr anchor="b"/>
          <a:lstStyle>
            <a:lvl1pPr marL="0" indent="0" algn="ctr">
              <a:buNone/>
              <a:defRPr sz="2101" baseline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on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860" cy="664797"/>
          </a:xfrm>
        </p:spPr>
        <p:txBody>
          <a:bodyPr wrap="square"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5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4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23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3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76" y="586575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4" y="4604659"/>
            <a:ext cx="6928860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9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856A0B-41EE-469E-A415-099E15F735B0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68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5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3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83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87079"/>
            <a:ext cx="9144000" cy="332527"/>
          </a:xfrm>
        </p:spPr>
        <p:txBody>
          <a:bodyPr anchor="b"/>
          <a:lstStyle>
            <a:lvl1pPr marL="0" indent="0" algn="ctr">
              <a:buNone/>
              <a:defRPr baseline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on icon to change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7059" y="1447803"/>
            <a:ext cx="8371083" cy="1500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5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5" y="1447803"/>
            <a:ext cx="8371082" cy="15006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994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55" y="1447807"/>
            <a:ext cx="4118254" cy="1332031"/>
          </a:xfrm>
        </p:spPr>
        <p:txBody>
          <a:bodyPr/>
          <a:lstStyle>
            <a:lvl1pPr marL="255007" indent="-255007">
              <a:lnSpc>
                <a:spcPct val="90000"/>
              </a:lnSpc>
              <a:defRPr sz="2101"/>
            </a:lvl1pPr>
            <a:lvl2pPr marL="505054" indent="-244093">
              <a:lnSpc>
                <a:spcPct val="90000"/>
              </a:lnSpc>
              <a:defRPr sz="1800"/>
            </a:lvl2pPr>
            <a:lvl3pPr marL="715409" indent="-216310">
              <a:lnSpc>
                <a:spcPct val="90000"/>
              </a:lnSpc>
              <a:defRPr sz="1500"/>
            </a:lvl3pPr>
            <a:lvl4pPr marL="920803" indent="-205394">
              <a:lnSpc>
                <a:spcPct val="90000"/>
              </a:lnSpc>
              <a:defRPr sz="1425"/>
            </a:lvl4pPr>
            <a:lvl5pPr marL="1137115" indent="-210355">
              <a:lnSpc>
                <a:spcPct val="90000"/>
              </a:lnSpc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7"/>
            <a:ext cx="4120636" cy="1332031"/>
          </a:xfrm>
        </p:spPr>
        <p:txBody>
          <a:bodyPr/>
          <a:lstStyle>
            <a:lvl1pPr marL="260961" indent="-260961">
              <a:lnSpc>
                <a:spcPct val="90000"/>
              </a:lnSpc>
              <a:defRPr sz="2101"/>
            </a:lvl1pPr>
            <a:lvl2pPr marL="505054" indent="-255007">
              <a:lnSpc>
                <a:spcPct val="90000"/>
              </a:lnSpc>
              <a:defRPr sz="1800"/>
            </a:lvl2pPr>
            <a:lvl3pPr marL="721364" indent="-227226">
              <a:lnSpc>
                <a:spcPct val="90000"/>
              </a:lnSpc>
              <a:defRPr sz="1500"/>
            </a:lvl3pPr>
            <a:lvl4pPr marL="920803" indent="-199440">
              <a:lnSpc>
                <a:spcPct val="90000"/>
              </a:lnSpc>
              <a:defRPr sz="1425"/>
            </a:lvl4pPr>
            <a:lvl5pPr marL="1137115" indent="-205394">
              <a:lnSpc>
                <a:spcPct val="90000"/>
              </a:lnSpc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62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8EA3F0-AABA-4B44-B1E1-D1ED832F6E98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5" y="1497995"/>
            <a:ext cx="4115872" cy="25981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6" b="1"/>
            </a:lvl1pPr>
            <a:lvl2pPr marL="342920" indent="0">
              <a:buNone/>
              <a:defRPr sz="1500" b="1"/>
            </a:lvl2pPr>
            <a:lvl3pPr marL="685841" indent="0">
              <a:buNone/>
              <a:defRPr sz="1425" b="1"/>
            </a:lvl3pPr>
            <a:lvl4pPr marL="1028761" indent="0">
              <a:buNone/>
              <a:defRPr sz="1200" b="1"/>
            </a:lvl4pPr>
            <a:lvl5pPr marL="1371683" indent="0">
              <a:buNone/>
              <a:defRPr sz="1200" b="1"/>
            </a:lvl5pPr>
            <a:lvl6pPr marL="1714601" indent="0">
              <a:buNone/>
              <a:defRPr sz="1200" b="1"/>
            </a:lvl6pPr>
            <a:lvl7pPr marL="2057523" indent="0">
              <a:buNone/>
              <a:defRPr sz="1200" b="1"/>
            </a:lvl7pPr>
            <a:lvl8pPr marL="2400444" indent="0">
              <a:buNone/>
              <a:defRPr sz="1200" b="1"/>
            </a:lvl8pPr>
            <a:lvl9pPr marL="27433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55" y="2133606"/>
            <a:ext cx="4114800" cy="1165704"/>
          </a:xfrm>
        </p:spPr>
        <p:txBody>
          <a:bodyPr/>
          <a:lstStyle>
            <a:lvl1pPr marL="211349" indent="-211349">
              <a:defRPr sz="1725"/>
            </a:lvl1pPr>
            <a:lvl2pPr marL="421705" indent="-199440">
              <a:defRPr sz="1500"/>
            </a:lvl2pPr>
            <a:lvl3pPr marL="610232" indent="-182574">
              <a:defRPr sz="1425"/>
            </a:lvl3pPr>
            <a:lvl4pPr marL="787844" indent="-171660">
              <a:defRPr sz="1275"/>
            </a:lvl4pPr>
            <a:lvl5pPr marL="959503" indent="-154793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65" y="1497995"/>
            <a:ext cx="4115872" cy="25981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6" b="1"/>
            </a:lvl1pPr>
            <a:lvl2pPr marL="342920" indent="0">
              <a:buNone/>
              <a:defRPr sz="1500" b="1"/>
            </a:lvl2pPr>
            <a:lvl3pPr marL="685841" indent="0">
              <a:buNone/>
              <a:defRPr sz="1425" b="1"/>
            </a:lvl3pPr>
            <a:lvl4pPr marL="1028761" indent="0">
              <a:buNone/>
              <a:defRPr sz="1200" b="1"/>
            </a:lvl4pPr>
            <a:lvl5pPr marL="1371683" indent="0">
              <a:buNone/>
              <a:defRPr sz="1200" b="1"/>
            </a:lvl5pPr>
            <a:lvl6pPr marL="1714601" indent="0">
              <a:buNone/>
              <a:defRPr sz="1200" b="1"/>
            </a:lvl6pPr>
            <a:lvl7pPr marL="2057523" indent="0">
              <a:buNone/>
              <a:defRPr sz="1200" b="1"/>
            </a:lvl7pPr>
            <a:lvl8pPr marL="2400444" indent="0">
              <a:buNone/>
              <a:defRPr sz="1200" b="1"/>
            </a:lvl8pPr>
            <a:lvl9pPr marL="27433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65" y="2133606"/>
            <a:ext cx="4115872" cy="1165704"/>
          </a:xfrm>
        </p:spPr>
        <p:txBody>
          <a:bodyPr/>
          <a:lstStyle>
            <a:lvl1pPr marL="222263" indent="-222263">
              <a:defRPr sz="1725"/>
            </a:lvl1pPr>
            <a:lvl2pPr marL="427658" indent="-205394">
              <a:defRPr sz="1500"/>
            </a:lvl2pPr>
            <a:lvl3pPr marL="616186" indent="-183566">
              <a:defRPr sz="1425"/>
            </a:lvl3pPr>
            <a:lvl4pPr marL="787844" indent="-177612">
              <a:defRPr sz="1275"/>
            </a:lvl4pPr>
            <a:lvl5pPr marL="959503" indent="-165705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13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9" y="228606"/>
            <a:ext cx="8371083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80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49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itle 198"/>
          <p:cNvSpPr>
            <a:spLocks noGrp="1"/>
          </p:cNvSpPr>
          <p:nvPr>
            <p:ph type="title" hasCustomPrompt="1"/>
          </p:nvPr>
        </p:nvSpPr>
        <p:spPr>
          <a:xfrm>
            <a:off x="1256439" y="4315906"/>
            <a:ext cx="4344531" cy="558720"/>
          </a:xfrm>
          <a:prstGeom prst="rect">
            <a:avLst/>
          </a:prstGeom>
        </p:spPr>
        <p:txBody>
          <a:bodyPr lIns="137137" tIns="137143" rIns="137137" bIns="45715" anchor="t" anchorCtr="0"/>
          <a:lstStyle>
            <a:lvl1pPr>
              <a:defRPr sz="2701" b="1" i="0" baseline="0"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14" name="Text Placeholder 20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298" y="1143000"/>
            <a:ext cx="2000772" cy="1295400"/>
          </a:xfrm>
          <a:prstGeom prst="rect">
            <a:avLst/>
          </a:prstGeom>
        </p:spPr>
        <p:txBody>
          <a:bodyPr lIns="137137" tIns="137143" rIns="137137" bIns="45715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defRPr sz="2101" spc="-23" baseline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grpSp>
        <p:nvGrpSpPr>
          <p:cNvPr id="491" name="Group 490"/>
          <p:cNvGrpSpPr/>
          <p:nvPr userDrawn="1"/>
        </p:nvGrpSpPr>
        <p:grpSpPr>
          <a:xfrm>
            <a:off x="1942415" y="1295400"/>
            <a:ext cx="2949608" cy="2819400"/>
            <a:chOff x="2208212" y="1143000"/>
            <a:chExt cx="4432300" cy="3178308"/>
          </a:xfrm>
        </p:grpSpPr>
        <p:grpSp>
          <p:nvGrpSpPr>
            <p:cNvPr id="489" name="Group 488"/>
            <p:cNvGrpSpPr/>
            <p:nvPr userDrawn="1"/>
          </p:nvGrpSpPr>
          <p:grpSpPr>
            <a:xfrm>
              <a:off x="2208212" y="1143000"/>
              <a:ext cx="3111924" cy="3178308"/>
              <a:chOff x="4678488" y="1144645"/>
              <a:chExt cx="4154832" cy="4243463"/>
            </a:xfrm>
          </p:grpSpPr>
          <p:pic>
            <p:nvPicPr>
              <p:cNvPr id="487" name="Picture 5" descr="C:\Users\chrisw\Desktop\Dynamics_v_rgb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93"/>
              <a:stretch/>
            </p:blipFill>
            <p:spPr bwMode="auto">
              <a:xfrm>
                <a:off x="4704882" y="3403863"/>
                <a:ext cx="4128438" cy="1984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487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488" y="1144645"/>
                <a:ext cx="2439954" cy="2140136"/>
              </a:xfrm>
              <a:prstGeom prst="rect">
                <a:avLst/>
              </a:prstGeom>
            </p:spPr>
          </p:pic>
        </p:grpSp>
        <p:sp>
          <p:nvSpPr>
            <p:cNvPr id="490" name="TextBox 489"/>
            <p:cNvSpPr txBox="1"/>
            <p:nvPr userDrawn="1"/>
          </p:nvSpPr>
          <p:spPr>
            <a:xfrm>
              <a:off x="5416620" y="3626247"/>
              <a:ext cx="1223892" cy="5205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8"/>
              <a:r>
                <a:rPr lang="en-US" sz="3001" spc="-85" dirty="0" smtClean="0">
                  <a:solidFill>
                    <a:srgbClr val="000000"/>
                  </a:solidFill>
                </a:rPr>
                <a:t>CRM</a:t>
              </a:r>
              <a:endParaRPr lang="en-US" sz="3001" spc="-8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8817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9623"/>
            <a:ext cx="8363938" cy="549499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9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174064" y="1145033"/>
            <a:ext cx="3429394" cy="4572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r>
              <a:rPr lang="en-US" sz="1725" dirty="0" smtClean="0">
                <a:solidFill>
                  <a:srgbClr val="FFFFFF"/>
                </a:solidFill>
              </a:rPr>
              <a:t>PHOTO PLACEHOLDER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715298" y="3571246"/>
            <a:ext cx="2009713" cy="2143759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4501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706355" y="1143000"/>
            <a:ext cx="2009713" cy="22219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4501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56440" y="1145038"/>
            <a:ext cx="4347021" cy="4569967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37172" tIns="137172" rIns="68583" bIns="34292" numCol="1" rtlCol="0" anchor="t" anchorCtr="0" compatLnSpc="1">
            <a:prstTxWarp prst="textNoShape">
              <a:avLst/>
            </a:prstTxWarp>
          </a:bodyPr>
          <a:lstStyle/>
          <a:p>
            <a:pPr defTabSz="685643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11" name="Title 198"/>
          <p:cNvSpPr txBox="1">
            <a:spLocks/>
          </p:cNvSpPr>
          <p:nvPr userDrawn="1"/>
        </p:nvSpPr>
        <p:spPr>
          <a:xfrm>
            <a:off x="1885250" y="7453667"/>
            <a:ext cx="3429394" cy="374077"/>
          </a:xfrm>
          <a:prstGeom prst="rect">
            <a:avLst/>
          </a:prstGeom>
          <a:ln>
            <a:noFill/>
          </a:ln>
        </p:spPr>
        <p:txBody>
          <a:bodyPr vert="horz" wrap="square" lIns="102880" tIns="0" rIns="102880" bIns="0" rtlCol="0" anchor="ctr" anchorCtr="0">
            <a:spAutoFit/>
          </a:bodyPr>
          <a:lstStyle>
            <a:lvl1pPr>
              <a:defRPr sz="3600" b="1" i="0" baseline="0"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defTabSz="68584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701" spc="-75" dirty="0" smtClean="0">
                <a:ln w="3175">
                  <a:noFill/>
                </a:ln>
                <a:cs typeface="Arial" charset="0"/>
              </a:rPr>
              <a:t>Presentation Title</a:t>
            </a:r>
            <a:endParaRPr lang="en-US" sz="2701" spc="-75" dirty="0">
              <a:ln w="3175">
                <a:noFill/>
              </a:ln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56438" y="4336359"/>
            <a:ext cx="4344530" cy="1378644"/>
          </a:xfrm>
          <a:prstGeom prst="rect">
            <a:avLst/>
          </a:prstGeom>
        </p:spPr>
        <p:txBody>
          <a:bodyPr lIns="91428" tIns="45715" rIns="91428" bIns="45715"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1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1" u="none" strike="noStrike" kern="1200" cap="none" spc="-482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1152" y="1221233"/>
            <a:ext cx="1897755" cy="1981200"/>
          </a:xfrm>
          <a:prstGeom prst="rect">
            <a:avLst/>
          </a:prstGeom>
        </p:spPr>
        <p:txBody>
          <a:bodyPr lIns="91428" tIns="45715" rIns="91428" bIns="45715" anchor="b" anchorCtr="0">
            <a:noAutofit/>
          </a:bodyPr>
          <a:lstStyle>
            <a:lvl1pPr>
              <a:lnSpc>
                <a:spcPct val="90000"/>
              </a:lnSpc>
              <a:defRPr sz="300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61151" y="3694641"/>
            <a:ext cx="1943605" cy="383300"/>
          </a:xfrm>
          <a:prstGeom prst="rect">
            <a:avLst/>
          </a:prstGeom>
        </p:spPr>
        <p:txBody>
          <a:bodyPr lIns="0" tIns="45715" rIns="91428" bIns="45715"/>
          <a:lstStyle>
            <a:lvl1pPr marL="0" indent="0">
              <a:buNone/>
              <a:defRPr lang="en-US" sz="2101" b="1" kern="1200" cap="none" spc="-75" baseline="0" dirty="0" smtClean="0">
                <a:ln w="3175">
                  <a:noFill/>
                </a:ln>
                <a:solidFill>
                  <a:srgbClr val="0070C0"/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328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200.187.50\Microsoft\Dynamics\STX00029_Dyn_ERP_Template_Refresh\Studio\PPT\xx_resources\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b="50000"/>
          <a:stretch/>
        </p:blipFill>
        <p:spPr bwMode="auto">
          <a:xfrm>
            <a:off x="0" y="0"/>
            <a:ext cx="91403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1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1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0925"/>
            <a:ext cx="1066800" cy="232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0" y="6148658"/>
            <a:ext cx="2203519" cy="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8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10.200.187.50\Microsoft\Dynamics\STX00029_Dyn_ERP_Template_Refresh\Studio\PPT\xx_resources\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0"/>
          <a:stretch/>
        </p:blipFill>
        <p:spPr bwMode="auto">
          <a:xfrm>
            <a:off x="-1" y="2512492"/>
            <a:ext cx="9140371" cy="5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1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1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s-logo-BWN-rgb-r2.png"/>
          <p:cNvPicPr>
            <a:picLocks noChangeAspect="1"/>
          </p:cNvPicPr>
          <p:nvPr userDrawn="1"/>
        </p:nvPicPr>
        <p:blipFill rotWithShape="1">
          <a:blip r:embed="rId3" cstate="print"/>
          <a:srcRect b="33690"/>
          <a:stretch/>
        </p:blipFill>
        <p:spPr>
          <a:xfrm>
            <a:off x="152402" y="193827"/>
            <a:ext cx="1194096" cy="27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0" y="6148658"/>
            <a:ext cx="2203519" cy="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1" y="1212851"/>
            <a:ext cx="8809038" cy="1500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63"/>
            <a:ext cx="9144000" cy="44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7" y="6381090"/>
            <a:ext cx="1368011" cy="330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1212851"/>
            <a:ext cx="8809038" cy="1500667"/>
          </a:xfrm>
        </p:spPr>
        <p:txBody>
          <a:bodyPr/>
          <a:lstStyle>
            <a:lvl1pPr>
              <a:defRPr b="1">
                <a:ln w="3175">
                  <a:solidFill>
                    <a:schemeClr val="accent1">
                      <a:lumMod val="50000"/>
                      <a:alpha val="4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4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383A9C-7E39-4E3E-B560-F6706624601E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819894"/>
            <a:ext cx="2133600" cy="307744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021931">
                  <a:tint val="75000"/>
                </a:srgbClr>
              </a:solidFill>
            </a:endParaRPr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63"/>
            <a:ext cx="9144000" cy="448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7" y="6381090"/>
            <a:ext cx="1368011" cy="330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1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8077200" cy="1362075"/>
          </a:xfrm>
        </p:spPr>
        <p:txBody>
          <a:bodyPr anchor="t">
            <a:normAutofit/>
          </a:bodyPr>
          <a:lstStyle>
            <a:lvl1pPr algn="l">
              <a:defRPr sz="3601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43508"/>
            <a:ext cx="9144001" cy="60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0" y="6180935"/>
            <a:ext cx="2099827" cy="5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30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OURCES ONLY! NOT A LAYOU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657A7E84-210A-4C45-87CF-577953360E82}" type="datetime1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017837"/>
            <a:ext cx="2133600" cy="138499"/>
          </a:xfrm>
          <a:prstGeom prst="rect">
            <a:avLst/>
          </a:prstGeom>
        </p:spPr>
        <p:txBody>
          <a:bodyPr/>
          <a:lstStyle/>
          <a:p>
            <a:fld id="{E7759B23-181A-4DF4-B327-ED62F0603B08}" type="slidenum">
              <a:rPr>
                <a:solidFill>
                  <a:srgbClr val="021931"/>
                </a:solidFill>
              </a:rPr>
              <a:pPr/>
              <a:t>‹#›</a:t>
            </a:fld>
            <a:endParaRPr dirty="0">
              <a:solidFill>
                <a:srgbClr val="021931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7662" y="2362203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78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2177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905" y="1865243"/>
            <a:ext cx="8229600" cy="852556"/>
          </a:xfrm>
        </p:spPr>
        <p:txBody>
          <a:bodyPr>
            <a:noAutofit/>
          </a:bodyPr>
          <a:lstStyle>
            <a:lvl1pPr>
              <a:defRPr sz="3601" cap="all" baseline="0">
                <a:solidFill>
                  <a:srgbClr val="072B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2295939"/>
            <a:ext cx="566928" cy="0"/>
          </a:xfrm>
          <a:prstGeom prst="line">
            <a:avLst/>
          </a:prstGeom>
          <a:ln>
            <a:solidFill>
              <a:srgbClr val="557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33" y="273062"/>
            <a:ext cx="547688" cy="1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055" y="1447800"/>
            <a:ext cx="4870924" cy="114531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Microsoft Corporation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191002"/>
            <a:ext cx="8371083" cy="571438"/>
          </a:xfrm>
        </p:spPr>
        <p:txBody>
          <a:bodyPr/>
          <a:lstStyle>
            <a:lvl1pPr marL="0" indent="0" algn="l" defTabSz="6858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26" b="0" kern="1200" cap="none" spc="-75" baseline="0" dirty="0">
                <a:ln w="3175"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6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3\InternalBin\Resource DVD\DVD_ART36\DVD_Art_08-10-2010\Logos\MICROSOFT (brand)\Microsoft corporate logo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9" y="304800"/>
            <a:ext cx="100038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9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ustom Photo)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7055" y="1447800"/>
            <a:ext cx="4870924" cy="1145314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</a:t>
            </a:r>
          </a:p>
          <a:p>
            <a:r>
              <a:rPr lang="en-US" dirty="0" smtClean="0"/>
              <a:t>Microsoft Corporation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8" y="4191002"/>
            <a:ext cx="8371083" cy="571438"/>
          </a:xfrm>
        </p:spPr>
        <p:txBody>
          <a:bodyPr/>
          <a:lstStyle>
            <a:lvl1pPr marL="0" indent="0" algn="l" defTabSz="6858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126" b="0" kern="1200" cap="none" spc="-75" baseline="0" dirty="0">
                <a:ln w="3175">
                  <a:noFill/>
                </a:ln>
                <a:gradFill flip="none" rotWithShape="1">
                  <a:gsLst>
                    <a:gs pos="0">
                      <a:schemeClr val="bg1"/>
                    </a:gs>
                    <a:gs pos="86000">
                      <a:schemeClr val="bg1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6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SERVER3\InternalBin\Resource DVD\DVD_ART36\DVD_Art_08-10-2010\Logos\MICROSOFT (brand)\Microsoft corporate logo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9" y="304800"/>
            <a:ext cx="100038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443766" y="3557694"/>
            <a:ext cx="3700235" cy="290977"/>
          </a:xfrm>
          <a:solidFill>
            <a:schemeClr val="bg1"/>
          </a:solidFill>
        </p:spPr>
        <p:txBody>
          <a:bodyPr anchor="b"/>
          <a:lstStyle>
            <a:lvl1pPr marL="0" indent="0" algn="ctr">
              <a:buNone/>
              <a:defRPr sz="2101" baseline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on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5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860" cy="664797"/>
          </a:xfrm>
        </p:spPr>
        <p:txBody>
          <a:bodyPr wrap="square"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3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4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6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08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B8A988-7291-49E3-84F9-3632CAE27D7B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2" descr="\\myscc\DavWWWRoot\personal\sccgov_dan_baldree\Shared Pictures\county_seal 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7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276" y="586575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4" y="4604659"/>
            <a:ext cx="6928860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33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rm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8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_Demo, Video etc. &quot;special&quot; slides">
    <p:bg bwMode="black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0"/>
            <a:ext cx="9144000" cy="44196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15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87079"/>
            <a:ext cx="9144000" cy="332527"/>
          </a:xfrm>
        </p:spPr>
        <p:txBody>
          <a:bodyPr anchor="b"/>
          <a:lstStyle>
            <a:lvl1pPr marL="0" indent="0" algn="ctr">
              <a:buNone/>
              <a:defRPr baseline="0">
                <a:gradFill>
                  <a:gsLst>
                    <a:gs pos="0">
                      <a:schemeClr val="tx2"/>
                    </a:gs>
                    <a:gs pos="86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Click on icon to change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7055" y="5959293"/>
            <a:ext cx="6928384" cy="664797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3601"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7059" y="4604659"/>
            <a:ext cx="692885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0" u="none" strike="noStrike" kern="1200" cap="none" spc="-482" normalizeH="0" baseline="0" noProof="0" dirty="0" smtClean="0">
                <a:ln w="11430"/>
                <a:gradFill>
                  <a:gsLst>
                    <a:gs pos="0">
                      <a:schemeClr val="bg1"/>
                    </a:gs>
                    <a:gs pos="88000">
                      <a:schemeClr val="bg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4" name="Picture 2" descr="\\SERVER3\InternalBin\Resource DVD\DVD_ART36\DVD_Art_08-10-2010\Logos\Microsoft Dynamics\Dynamics - overall brand\dynamics brand rev h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80" y="6198151"/>
            <a:ext cx="152786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3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7059" y="1447803"/>
            <a:ext cx="8371083" cy="1500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82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55" y="1447803"/>
            <a:ext cx="8371082" cy="150066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0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A3A8D1-041E-46E0-99DC-271BED06C0B7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055" y="1447807"/>
            <a:ext cx="4118254" cy="1332031"/>
          </a:xfrm>
        </p:spPr>
        <p:txBody>
          <a:bodyPr/>
          <a:lstStyle>
            <a:lvl1pPr marL="255007" indent="-255007">
              <a:lnSpc>
                <a:spcPct val="90000"/>
              </a:lnSpc>
              <a:defRPr sz="2101"/>
            </a:lvl1pPr>
            <a:lvl2pPr marL="505054" indent="-244093">
              <a:lnSpc>
                <a:spcPct val="90000"/>
              </a:lnSpc>
              <a:defRPr sz="1800"/>
            </a:lvl2pPr>
            <a:lvl3pPr marL="715409" indent="-216310">
              <a:lnSpc>
                <a:spcPct val="90000"/>
              </a:lnSpc>
              <a:defRPr sz="1500"/>
            </a:lvl3pPr>
            <a:lvl4pPr marL="920803" indent="-205394">
              <a:lnSpc>
                <a:spcPct val="90000"/>
              </a:lnSpc>
              <a:defRPr sz="1425"/>
            </a:lvl4pPr>
            <a:lvl5pPr marL="1137115" indent="-210355">
              <a:lnSpc>
                <a:spcPct val="90000"/>
              </a:lnSpc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501" y="1447807"/>
            <a:ext cx="4120636" cy="1332031"/>
          </a:xfrm>
        </p:spPr>
        <p:txBody>
          <a:bodyPr/>
          <a:lstStyle>
            <a:lvl1pPr marL="260961" indent="-260961">
              <a:lnSpc>
                <a:spcPct val="90000"/>
              </a:lnSpc>
              <a:defRPr sz="2101"/>
            </a:lvl1pPr>
            <a:lvl2pPr marL="505054" indent="-255007">
              <a:lnSpc>
                <a:spcPct val="90000"/>
              </a:lnSpc>
              <a:defRPr sz="1800"/>
            </a:lvl2pPr>
            <a:lvl3pPr marL="721364" indent="-227226">
              <a:lnSpc>
                <a:spcPct val="90000"/>
              </a:lnSpc>
              <a:defRPr sz="1500"/>
            </a:lvl3pPr>
            <a:lvl4pPr marL="920803" indent="-199440">
              <a:lnSpc>
                <a:spcPct val="90000"/>
              </a:lnSpc>
              <a:defRPr sz="1425"/>
            </a:lvl4pPr>
            <a:lvl5pPr marL="1137115" indent="-205394">
              <a:lnSpc>
                <a:spcPct val="90000"/>
              </a:lnSpc>
              <a:defRPr sz="1425"/>
            </a:lvl5pPr>
            <a:lvl6pPr>
              <a:defRPr sz="1425"/>
            </a:lvl6pPr>
            <a:lvl7pPr>
              <a:defRPr sz="1425"/>
            </a:lvl7pPr>
            <a:lvl8pPr>
              <a:defRPr sz="1425"/>
            </a:lvl8pPr>
            <a:lvl9pPr>
              <a:defRPr sz="14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4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5" y="228606"/>
            <a:ext cx="8371082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7055" y="1497995"/>
            <a:ext cx="4115872" cy="25981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6" b="1"/>
            </a:lvl1pPr>
            <a:lvl2pPr marL="342920" indent="0">
              <a:buNone/>
              <a:defRPr sz="1500" b="1"/>
            </a:lvl2pPr>
            <a:lvl3pPr marL="685841" indent="0">
              <a:buNone/>
              <a:defRPr sz="1425" b="1"/>
            </a:lvl3pPr>
            <a:lvl4pPr marL="1028761" indent="0">
              <a:buNone/>
              <a:defRPr sz="1200" b="1"/>
            </a:lvl4pPr>
            <a:lvl5pPr marL="1371683" indent="0">
              <a:buNone/>
              <a:defRPr sz="1200" b="1"/>
            </a:lvl5pPr>
            <a:lvl6pPr marL="1714601" indent="0">
              <a:buNone/>
              <a:defRPr sz="1200" b="1"/>
            </a:lvl6pPr>
            <a:lvl7pPr marL="2057523" indent="0">
              <a:buNone/>
              <a:defRPr sz="1200" b="1"/>
            </a:lvl7pPr>
            <a:lvl8pPr marL="2400444" indent="0">
              <a:buNone/>
              <a:defRPr sz="1200" b="1"/>
            </a:lvl8pPr>
            <a:lvl9pPr marL="27433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7055" y="2133606"/>
            <a:ext cx="4114800" cy="1165704"/>
          </a:xfrm>
        </p:spPr>
        <p:txBody>
          <a:bodyPr/>
          <a:lstStyle>
            <a:lvl1pPr marL="211349" indent="-211349">
              <a:defRPr sz="1725"/>
            </a:lvl1pPr>
            <a:lvl2pPr marL="421705" indent="-199440">
              <a:defRPr sz="1500"/>
            </a:lvl2pPr>
            <a:lvl3pPr marL="610232" indent="-182574">
              <a:defRPr sz="1425"/>
            </a:lvl3pPr>
            <a:lvl4pPr marL="787844" indent="-171660">
              <a:defRPr sz="1275"/>
            </a:lvl4pPr>
            <a:lvl5pPr marL="959503" indent="-154793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65" y="1497995"/>
            <a:ext cx="4115872" cy="259815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76" b="1"/>
            </a:lvl1pPr>
            <a:lvl2pPr marL="342920" indent="0">
              <a:buNone/>
              <a:defRPr sz="1500" b="1"/>
            </a:lvl2pPr>
            <a:lvl3pPr marL="685841" indent="0">
              <a:buNone/>
              <a:defRPr sz="1425" b="1"/>
            </a:lvl3pPr>
            <a:lvl4pPr marL="1028761" indent="0">
              <a:buNone/>
              <a:defRPr sz="1200" b="1"/>
            </a:lvl4pPr>
            <a:lvl5pPr marL="1371683" indent="0">
              <a:buNone/>
              <a:defRPr sz="1200" b="1"/>
            </a:lvl5pPr>
            <a:lvl6pPr marL="1714601" indent="0">
              <a:buNone/>
              <a:defRPr sz="1200" b="1"/>
            </a:lvl6pPr>
            <a:lvl7pPr marL="2057523" indent="0">
              <a:buNone/>
              <a:defRPr sz="1200" b="1"/>
            </a:lvl7pPr>
            <a:lvl8pPr marL="2400444" indent="0">
              <a:buNone/>
              <a:defRPr sz="1200" b="1"/>
            </a:lvl8pPr>
            <a:lvl9pPr marL="2743364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65" y="2133606"/>
            <a:ext cx="4115872" cy="1165704"/>
          </a:xfrm>
        </p:spPr>
        <p:txBody>
          <a:bodyPr/>
          <a:lstStyle>
            <a:lvl1pPr marL="222263" indent="-222263">
              <a:defRPr sz="1725"/>
            </a:lvl1pPr>
            <a:lvl2pPr marL="427658" indent="-205394">
              <a:defRPr sz="1500"/>
            </a:lvl2pPr>
            <a:lvl3pPr marL="616186" indent="-183566">
              <a:defRPr sz="1425"/>
            </a:lvl3pPr>
            <a:lvl4pPr marL="787844" indent="-177612">
              <a:defRPr sz="1275"/>
            </a:lvl4pPr>
            <a:lvl5pPr marL="959503" indent="-165705">
              <a:defRPr sz="1275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2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059" y="228606"/>
            <a:ext cx="8371083" cy="45717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15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Microsoft Confidential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F47D9D-8D60-4698-A495-89D102E182A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23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Title 198"/>
          <p:cNvSpPr>
            <a:spLocks noGrp="1"/>
          </p:cNvSpPr>
          <p:nvPr>
            <p:ph type="title" hasCustomPrompt="1"/>
          </p:nvPr>
        </p:nvSpPr>
        <p:spPr>
          <a:xfrm>
            <a:off x="1256439" y="4315906"/>
            <a:ext cx="4344531" cy="558720"/>
          </a:xfrm>
          <a:prstGeom prst="rect">
            <a:avLst/>
          </a:prstGeom>
        </p:spPr>
        <p:txBody>
          <a:bodyPr lIns="137137" tIns="137143" rIns="137137" bIns="45715" anchor="t" anchorCtr="0"/>
          <a:lstStyle>
            <a:lvl1pPr>
              <a:defRPr sz="2701" b="1" i="0" baseline="0"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14" name="Text Placeholder 202"/>
          <p:cNvSpPr>
            <a:spLocks noGrp="1"/>
          </p:cNvSpPr>
          <p:nvPr>
            <p:ph type="body" sz="quarter" idx="10" hasCustomPrompt="1"/>
          </p:nvPr>
        </p:nvSpPr>
        <p:spPr>
          <a:xfrm>
            <a:off x="5715298" y="1143000"/>
            <a:ext cx="2000772" cy="1295400"/>
          </a:xfrm>
          <a:prstGeom prst="rect">
            <a:avLst/>
          </a:prstGeom>
        </p:spPr>
        <p:txBody>
          <a:bodyPr lIns="137137" tIns="137143" rIns="137137" bIns="45715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 typeface="Arial" pitchFamily="34" charset="0"/>
              <a:buNone/>
              <a:defRPr sz="2101" spc="-23" baseline="0">
                <a:gradFill>
                  <a:gsLst>
                    <a:gs pos="1250">
                      <a:srgbClr val="FFFFFF"/>
                    </a:gs>
                    <a:gs pos="625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grpSp>
        <p:nvGrpSpPr>
          <p:cNvPr id="491" name="Group 490"/>
          <p:cNvGrpSpPr/>
          <p:nvPr userDrawn="1"/>
        </p:nvGrpSpPr>
        <p:grpSpPr>
          <a:xfrm>
            <a:off x="1942415" y="1295400"/>
            <a:ext cx="2949608" cy="2819400"/>
            <a:chOff x="2208212" y="1143000"/>
            <a:chExt cx="4432300" cy="3178308"/>
          </a:xfrm>
        </p:grpSpPr>
        <p:grpSp>
          <p:nvGrpSpPr>
            <p:cNvPr id="489" name="Group 488"/>
            <p:cNvGrpSpPr/>
            <p:nvPr userDrawn="1"/>
          </p:nvGrpSpPr>
          <p:grpSpPr>
            <a:xfrm>
              <a:off x="2208212" y="1143000"/>
              <a:ext cx="3111924" cy="3178308"/>
              <a:chOff x="4678488" y="1144645"/>
              <a:chExt cx="4154832" cy="4243463"/>
            </a:xfrm>
          </p:grpSpPr>
          <p:pic>
            <p:nvPicPr>
              <p:cNvPr id="487" name="Picture 5" descr="C:\Users\chrisw\Desktop\Dynamics_v_rgb.png"/>
              <p:cNvPicPr>
                <a:picLocks noChangeAspect="1" noChangeArrowheads="1"/>
              </p:cNvPicPr>
              <p:nvPr userDrawn="1"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93"/>
              <a:stretch/>
            </p:blipFill>
            <p:spPr bwMode="auto">
              <a:xfrm>
                <a:off x="4704882" y="3403863"/>
                <a:ext cx="4128438" cy="19842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8" name="Picture 487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8488" y="1144645"/>
                <a:ext cx="2439954" cy="2140136"/>
              </a:xfrm>
              <a:prstGeom prst="rect">
                <a:avLst/>
              </a:prstGeom>
            </p:spPr>
          </p:pic>
        </p:grpSp>
        <p:sp>
          <p:nvSpPr>
            <p:cNvPr id="490" name="TextBox 489"/>
            <p:cNvSpPr txBox="1"/>
            <p:nvPr userDrawn="1"/>
          </p:nvSpPr>
          <p:spPr>
            <a:xfrm>
              <a:off x="5416620" y="3626247"/>
              <a:ext cx="1223892" cy="52057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8"/>
              <a:r>
                <a:rPr lang="en-US" sz="3001" spc="-85" dirty="0" smtClean="0">
                  <a:solidFill>
                    <a:srgbClr val="000000"/>
                  </a:solidFill>
                </a:rPr>
                <a:t>CRM</a:t>
              </a:r>
              <a:endParaRPr lang="en-US" sz="3001" spc="-8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324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9623"/>
            <a:ext cx="8363938" cy="549499"/>
          </a:xfrm>
          <a:prstGeom prst="rect">
            <a:avLst/>
          </a:prstGeom>
        </p:spPr>
        <p:txBody>
          <a:bodyPr lIns="91428" tIns="45715" rIns="91428" bIns="45715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2174064" y="1145033"/>
            <a:ext cx="3429394" cy="457200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r>
              <a:rPr lang="en-US" sz="1725" dirty="0" smtClean="0">
                <a:solidFill>
                  <a:srgbClr val="FFFFFF"/>
                </a:solidFill>
              </a:rPr>
              <a:t>PHOTO PLACEHOLDER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5715298" y="3571246"/>
            <a:ext cx="2009713" cy="2143759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4501" b="1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5706355" y="1143000"/>
            <a:ext cx="2009713" cy="22219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43" fontAlgn="base">
              <a:spcBef>
                <a:spcPct val="0"/>
              </a:spcBef>
              <a:spcAft>
                <a:spcPct val="0"/>
              </a:spcAft>
            </a:pPr>
            <a:endParaRPr lang="en-US" sz="4501" b="1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1256440" y="1145038"/>
            <a:ext cx="4347021" cy="4569967"/>
          </a:xfrm>
          <a:prstGeom prst="rect">
            <a:avLst/>
          </a:prstGeom>
          <a:solidFill>
            <a:srgbClr val="0070C0"/>
          </a:solidFill>
          <a:ln>
            <a:solidFill>
              <a:schemeClr val="accent5"/>
            </a:solidFill>
            <a:headEnd type="none" w="med" len="med"/>
            <a:tailEnd type="none" w="med" len="med"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accent2">
                <a:shade val="70000"/>
                <a:satMod val="105000"/>
              </a:schemeClr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37172" tIns="137172" rIns="68583" bIns="34292" numCol="1" rtlCol="0" anchor="t" anchorCtr="0" compatLnSpc="1">
            <a:prstTxWarp prst="textNoShape">
              <a:avLst/>
            </a:prstTxWarp>
          </a:bodyPr>
          <a:lstStyle/>
          <a:p>
            <a:pPr defTabSz="685643"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endParaRPr lang="en-US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itchFamily="34" charset="0"/>
            </a:endParaRPr>
          </a:p>
        </p:txBody>
      </p:sp>
      <p:sp>
        <p:nvSpPr>
          <p:cNvPr id="11" name="Title 198"/>
          <p:cNvSpPr txBox="1">
            <a:spLocks/>
          </p:cNvSpPr>
          <p:nvPr userDrawn="1"/>
        </p:nvSpPr>
        <p:spPr>
          <a:xfrm>
            <a:off x="1885250" y="7453667"/>
            <a:ext cx="3429394" cy="374077"/>
          </a:xfrm>
          <a:prstGeom prst="rect">
            <a:avLst/>
          </a:prstGeom>
          <a:ln>
            <a:noFill/>
          </a:ln>
        </p:spPr>
        <p:txBody>
          <a:bodyPr vert="horz" wrap="square" lIns="102880" tIns="0" rIns="102880" bIns="0" rtlCol="0" anchor="ctr" anchorCtr="0">
            <a:spAutoFit/>
          </a:bodyPr>
          <a:lstStyle>
            <a:lvl1pPr>
              <a:defRPr sz="3600" b="1" i="0" baseline="0">
                <a:gradFill flip="none" rotWithShape="1">
                  <a:gsLst>
                    <a:gs pos="4583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defTabSz="68584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701" spc="-75" dirty="0" smtClean="0">
                <a:ln w="3175">
                  <a:noFill/>
                </a:ln>
                <a:cs typeface="Arial" charset="0"/>
              </a:rPr>
              <a:t>Presentation Title</a:t>
            </a:r>
            <a:endParaRPr lang="en-US" sz="2701" spc="-75" dirty="0">
              <a:ln w="3175">
                <a:noFill/>
              </a:ln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56438" y="4336359"/>
            <a:ext cx="4344530" cy="1378644"/>
          </a:xfrm>
          <a:prstGeom prst="rect">
            <a:avLst/>
          </a:prstGeom>
        </p:spPr>
        <p:txBody>
          <a:bodyPr lIns="91428" tIns="45715" rIns="91428" bIns="45715"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1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2" b="0" i="1" u="none" strike="noStrike" kern="1200" cap="none" spc="-482" normalizeH="0" baseline="0" noProof="0" dirty="0" smtClean="0">
                <a:ln w="11430"/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1152" y="1221233"/>
            <a:ext cx="1897755" cy="1981200"/>
          </a:xfrm>
          <a:prstGeom prst="rect">
            <a:avLst/>
          </a:prstGeom>
        </p:spPr>
        <p:txBody>
          <a:bodyPr lIns="91428" tIns="45715" rIns="91428" bIns="45715" anchor="b" anchorCtr="0">
            <a:noAutofit/>
          </a:bodyPr>
          <a:lstStyle>
            <a:lvl1pPr>
              <a:lnSpc>
                <a:spcPct val="90000"/>
              </a:lnSpc>
              <a:defRPr sz="300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761151" y="3694641"/>
            <a:ext cx="1943605" cy="383300"/>
          </a:xfrm>
          <a:prstGeom prst="rect">
            <a:avLst/>
          </a:prstGeom>
        </p:spPr>
        <p:txBody>
          <a:bodyPr lIns="0" tIns="45715" rIns="91428" bIns="45715"/>
          <a:lstStyle>
            <a:lvl1pPr marL="0" indent="0">
              <a:buNone/>
              <a:defRPr lang="en-US" sz="2101" b="1" kern="1200" cap="none" spc="-75" baseline="0" dirty="0" smtClean="0">
                <a:ln w="3175">
                  <a:noFill/>
                </a:ln>
                <a:solidFill>
                  <a:srgbClr val="0070C0"/>
                </a:soli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 smtClean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4735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10.200.187.50\Microsoft\Dynamics\STX00029_Dyn_ERP_Template_Refresh\Studio\PPT\xx_resources\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b="50000"/>
          <a:stretch/>
        </p:blipFill>
        <p:spPr bwMode="auto">
          <a:xfrm>
            <a:off x="0" y="0"/>
            <a:ext cx="914037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1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1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0925"/>
            <a:ext cx="1066800" cy="232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0" y="6148658"/>
            <a:ext cx="2203519" cy="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\\10.200.187.50\Microsoft\Dynamics\STX00029_Dyn_ERP_Template_Refresh\Studio\PPT\xx_resources\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60"/>
          <a:stretch/>
        </p:blipFill>
        <p:spPr bwMode="auto">
          <a:xfrm>
            <a:off x="-1" y="2512492"/>
            <a:ext cx="9140371" cy="56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3916" y="4724400"/>
            <a:ext cx="6400800" cy="762000"/>
          </a:xfrm>
        </p:spPr>
        <p:txBody>
          <a:bodyPr>
            <a:normAutofit/>
          </a:bodyPr>
          <a:lstStyle>
            <a:lvl1pPr marL="0" indent="0" algn="l">
              <a:buNone/>
              <a:defRPr sz="2401" b="0">
                <a:solidFill>
                  <a:schemeClr val="tx1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  <a:lvl2pPr marL="457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800" y="3505200"/>
            <a:ext cx="8458200" cy="1219200"/>
          </a:xfrm>
        </p:spPr>
        <p:txBody>
          <a:bodyPr anchor="t">
            <a:normAutofit/>
          </a:bodyPr>
          <a:lstStyle>
            <a:lvl1pPr algn="l">
              <a:defRPr sz="3601" b="0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s-logo-BWN-rgb-r2.png"/>
          <p:cNvPicPr>
            <a:picLocks noChangeAspect="1"/>
          </p:cNvPicPr>
          <p:nvPr userDrawn="1"/>
        </p:nvPicPr>
        <p:blipFill rotWithShape="1">
          <a:blip r:embed="rId3" cstate="print"/>
          <a:srcRect b="33690"/>
          <a:stretch/>
        </p:blipFill>
        <p:spPr>
          <a:xfrm>
            <a:off x="152402" y="193827"/>
            <a:ext cx="1194096" cy="277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0" y="6148658"/>
            <a:ext cx="2203519" cy="53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59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8601" y="1212851"/>
            <a:ext cx="8809038" cy="1500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3C59C9-AC05-4BE5-B631-4FBDCDF76969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30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63"/>
            <a:ext cx="9144000" cy="448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7" y="6381090"/>
            <a:ext cx="1368011" cy="3300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1212851"/>
            <a:ext cx="8809038" cy="1500667"/>
          </a:xfrm>
        </p:spPr>
        <p:txBody>
          <a:bodyPr/>
          <a:lstStyle>
            <a:lvl1pPr>
              <a:defRPr b="1">
                <a:ln w="3175">
                  <a:solidFill>
                    <a:schemeClr val="accent1">
                      <a:lumMod val="50000"/>
                      <a:alpha val="40000"/>
                    </a:schemeClr>
                  </a:solidFill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1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FF5FA1A2-C001-4805-8200-1A6A269D5165}" type="datetimeFigureOut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Microsoft Confidential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781800" y="5819894"/>
            <a:ext cx="2133600" cy="307744"/>
          </a:xfrm>
          <a:prstGeom prst="rect">
            <a:avLst/>
          </a:prstGeom>
        </p:spPr>
        <p:txBody>
          <a:bodyPr vert="horz" lIns="121888" tIns="60944" rIns="121888" bIns="60944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Segoe UI Light" pitchFamily="34" charset="0"/>
              </a:defRPr>
            </a:lvl1pPr>
          </a:lstStyle>
          <a:p>
            <a:fld id="{CF4E40F7-B9E0-404F-B4CF-89D72C4CC74E}" type="slidenum">
              <a:rPr smtClean="0">
                <a:solidFill>
                  <a:srgbClr val="021931">
                    <a:tint val="75000"/>
                  </a:srgbClr>
                </a:solidFill>
              </a:rPr>
              <a:pPr/>
              <a:t>‹#›</a:t>
            </a:fld>
            <a:endParaRPr dirty="0">
              <a:solidFill>
                <a:srgbClr val="021931">
                  <a:tint val="75000"/>
                </a:srgbClr>
              </a:solidFill>
            </a:endParaRPr>
          </a:p>
        </p:txBody>
      </p:sp>
      <p:pic>
        <p:nvPicPr>
          <p:cNvPr id="5" name="Picture 4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2263"/>
            <a:ext cx="9144000" cy="448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57" y="6381090"/>
            <a:ext cx="1368011" cy="330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Header"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3057525"/>
            <a:ext cx="8077200" cy="1362075"/>
          </a:xfrm>
        </p:spPr>
        <p:txBody>
          <a:bodyPr anchor="t">
            <a:normAutofit/>
          </a:bodyPr>
          <a:lstStyle>
            <a:lvl1pPr algn="l">
              <a:defRPr sz="3601" b="0" cap="none">
                <a:solidFill>
                  <a:schemeClr val="tx2"/>
                </a:solidFill>
                <a:latin typeface="Segoe UI Light" pitchFamily="34" charset="0"/>
                <a:ea typeface="Segoe UI Light" pitchFamily="34" charset="0"/>
                <a:cs typeface="Segoe UI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DYN-Band-36inch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5143508"/>
            <a:ext cx="9144001" cy="600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0" y="6180935"/>
            <a:ext cx="2099827" cy="50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9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SOURCES ONLY! NOT A LAYOUT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lIns="121888" tIns="60944" rIns="121888" bIns="60944"/>
          <a:lstStyle/>
          <a:p>
            <a:pPr defTabSz="914408"/>
            <a:fld id="{657A7E84-210A-4C45-87CF-577953360E82}" type="datetime1">
              <a:rPr lang="en-US" smtClean="0">
                <a:solidFill>
                  <a:prstClr val="white"/>
                </a:solidFill>
              </a:rPr>
              <a:pPr defTabSz="914408"/>
              <a:t>6/8/2016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white"/>
                </a:solidFill>
              </a:rPr>
              <a:t>Slide Title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017837"/>
            <a:ext cx="2133600" cy="138499"/>
          </a:xfrm>
          <a:prstGeom prst="rect">
            <a:avLst/>
          </a:prstGeom>
        </p:spPr>
        <p:txBody>
          <a:bodyPr/>
          <a:lstStyle/>
          <a:p>
            <a:fld id="{E7759B23-181A-4DF4-B327-ED62F0603B08}" type="slidenum">
              <a:rPr>
                <a:solidFill>
                  <a:srgbClr val="021931"/>
                </a:solidFill>
              </a:rPr>
              <a:pPr/>
              <a:t>‹#›</a:t>
            </a:fld>
            <a:endParaRPr dirty="0">
              <a:solidFill>
                <a:srgbClr val="021931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27662" y="2362203"/>
            <a:ext cx="7683914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9978" b="0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40123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905" y="1865243"/>
            <a:ext cx="8229600" cy="852556"/>
          </a:xfrm>
        </p:spPr>
        <p:txBody>
          <a:bodyPr>
            <a:noAutofit/>
          </a:bodyPr>
          <a:lstStyle>
            <a:lvl1pPr>
              <a:defRPr sz="3601" cap="all" baseline="0">
                <a:solidFill>
                  <a:srgbClr val="072B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2295939"/>
            <a:ext cx="566928" cy="0"/>
          </a:xfrm>
          <a:prstGeom prst="line">
            <a:avLst/>
          </a:prstGeom>
          <a:ln>
            <a:solidFill>
              <a:srgbClr val="557E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633" y="273062"/>
            <a:ext cx="547688" cy="1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alkin">
    <p:bg bwMode="lt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" y="-312"/>
            <a:ext cx="9143533" cy="68586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54866" y="470067"/>
            <a:ext cx="1252975" cy="35667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gray">
          <a:xfrm>
            <a:off x="0" y="3877276"/>
            <a:ext cx="9144000" cy="298072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6159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529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 bwMode="white">
          <a:xfrm>
            <a:off x="201930" y="5625413"/>
            <a:ext cx="4975103" cy="706095"/>
          </a:xfrm>
          <a:prstGeom prst="rect">
            <a:avLst/>
          </a:prstGeom>
          <a:noFill/>
        </p:spPr>
        <p:txBody>
          <a:bodyPr wrap="square" lIns="134464" tIns="107571" rIns="134464" bIns="107571" rtlCol="0">
            <a:spAutoFit/>
          </a:bodyPr>
          <a:lstStyle/>
          <a:p>
            <a:pPr defTabSz="685845">
              <a:lnSpc>
                <a:spcPct val="90000"/>
              </a:lnSpc>
              <a:spcAft>
                <a:spcPts val="441"/>
              </a:spcAft>
            </a:pPr>
            <a:r>
              <a:rPr lang="en-US" sz="1765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March 4 – 7, 2014</a:t>
            </a:r>
            <a:br>
              <a:rPr lang="en-US" sz="1765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</a:br>
            <a:r>
              <a:rPr lang="en-US" sz="1765" dirty="0" smtClean="0">
                <a:gradFill>
                  <a:gsLst>
                    <a:gs pos="29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Atlanta, Georgia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White">
          <a:xfrm>
            <a:off x="7070757" y="5991615"/>
            <a:ext cx="1815035" cy="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153" y="4160001"/>
            <a:ext cx="5010350" cy="81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1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2">
          <p15:clr>
            <a:srgbClr val="C35EA4"/>
          </p15:clr>
        </p15:guide>
        <p15:guide id="2" pos="288">
          <p15:clr>
            <a:srgbClr val="C35EA4"/>
          </p15:clr>
        </p15:guide>
        <p15:guide id="3" pos="7546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" y="-312"/>
            <a:ext cx="9143533" cy="6858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554866" y="470067"/>
            <a:ext cx="1252975" cy="35667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ltGray">
          <a:xfrm>
            <a:off x="201930" y="2980724"/>
            <a:ext cx="8067823" cy="358620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980739"/>
            <a:ext cx="6050820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6" y="4775126"/>
            <a:ext cx="6050821" cy="1287580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68028" y="6062705"/>
            <a:ext cx="1815035" cy="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252797" y="2980725"/>
            <a:ext cx="2016956" cy="592085"/>
          </a:xfrm>
        </p:spPr>
        <p:txBody>
          <a:bodyPr/>
          <a:lstStyle>
            <a:lvl1pPr marL="0" indent="0" algn="r">
              <a:buNone/>
              <a:defRPr sz="1471">
                <a:gradFill>
                  <a:gsLst>
                    <a:gs pos="531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  <a:lvl2pPr marL="252134" indent="0">
              <a:buNone/>
              <a:defRPr>
                <a:gradFill>
                  <a:gsLst>
                    <a:gs pos="531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2pPr>
            <a:lvl3pPr marL="420224" indent="0">
              <a:buNone/>
              <a:defRPr>
                <a:gradFill>
                  <a:gsLst>
                    <a:gs pos="531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3pPr>
            <a:lvl4pPr marL="588314" indent="0">
              <a:buNone/>
              <a:defRPr>
                <a:gradFill>
                  <a:gsLst>
                    <a:gs pos="531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4pPr>
            <a:lvl5pPr marL="756403" indent="0">
              <a:buNone/>
              <a:defRPr>
                <a:gradFill>
                  <a:gsLst>
                    <a:gs pos="531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 smtClean="0"/>
              <a:t>Concurrent Session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58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" y="-312"/>
            <a:ext cx="9143533" cy="685862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ltGray">
          <a:xfrm>
            <a:off x="0" y="0"/>
            <a:ext cx="2891204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571" tIns="80678" rIns="107571" bIns="806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098" y="291069"/>
            <a:ext cx="2486177" cy="2697988"/>
          </a:xfrm>
          <a:noFill/>
        </p:spPr>
        <p:txBody>
          <a:bodyPr tIns="91440" bIns="91440" anchor="t" anchorCtr="0"/>
          <a:lstStyle>
            <a:lvl1pPr>
              <a:defRPr sz="4412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1"/>
            <a:ext cx="2487345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059" spc="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28" y="6062705"/>
            <a:ext cx="1815035" cy="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6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" y="-312"/>
            <a:ext cx="9143533" cy="685862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ltGray">
          <a:xfrm>
            <a:off x="0" y="0"/>
            <a:ext cx="2891204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7571" tIns="80678" rIns="107571" bIns="8067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765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3098" y="291069"/>
            <a:ext cx="2486177" cy="2697988"/>
          </a:xfrm>
          <a:noFill/>
        </p:spPr>
        <p:txBody>
          <a:bodyPr tIns="91440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028" y="6062705"/>
            <a:ext cx="1815035" cy="5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B9F700-A864-4832-9E33-F6566FAD67D4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2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84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68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29" y="2084172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17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 sz="1471"/>
            </a:lvl3pPr>
            <a:lvl4pPr marL="336179" indent="0">
              <a:buNone/>
              <a:defRPr sz="1324"/>
            </a:lvl4pPr>
            <a:lvl5pPr marL="504269" indent="0">
              <a:buNone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1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90" indent="0">
              <a:buNone/>
              <a:defRPr sz="1471"/>
            </a:lvl3pPr>
            <a:lvl4pPr marL="336179" indent="0">
              <a:buNone/>
              <a:defRPr sz="1324"/>
            </a:lvl4pPr>
            <a:lvl5pPr marL="504269" indent="0">
              <a:buNone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59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01929" y="1190734"/>
            <a:ext cx="8740142" cy="1687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25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1189177"/>
            <a:ext cx="8740142" cy="1687385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45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 sz="1324"/>
            </a:lvl4pPr>
            <a:lvl5pPr marL="504269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 sz="1324"/>
            </a:lvl4pPr>
            <a:lvl5pPr marL="504269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3379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 sz="1324"/>
            </a:lvl4pPr>
            <a:lvl5pPr marL="504269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24" indent="0">
              <a:buNone/>
              <a:tabLst/>
              <a:defRPr sz="1471"/>
            </a:lvl3pPr>
            <a:lvl4pPr marL="338514" indent="0">
              <a:buNone/>
              <a:defRPr sz="1324"/>
            </a:lvl4pPr>
            <a:lvl5pPr marL="504269" indent="0">
              <a:buNone/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2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1864228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66" indent="-171468">
              <a:defRPr sz="1471"/>
            </a:lvl2pPr>
            <a:lvl3pPr marL="514405" indent="-123838">
              <a:tabLst/>
              <a:defRPr sz="1471"/>
            </a:lvl3pPr>
            <a:lvl4pPr marL="647768" indent="-133364">
              <a:defRPr sz="1324"/>
            </a:lvl4pPr>
            <a:lvl5pPr marL="771607" indent="-123838"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66" indent="-171468">
              <a:defRPr sz="1471"/>
            </a:lvl2pPr>
            <a:lvl3pPr marL="514405" indent="-123838">
              <a:tabLst/>
              <a:defRPr sz="1471"/>
            </a:lvl3pPr>
            <a:lvl4pPr marL="647768" indent="-133364">
              <a:defRPr sz="1324"/>
            </a:lvl4pPr>
            <a:lvl5pPr marL="771607" indent="-123838">
              <a:tabLst/>
              <a:defRPr sz="1324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7397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E71723-50B3-4F9C-8F7D-11E1E2173FB2}" type="datetime1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6"/>
            <a:ext cx="4033911" cy="2013372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765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2013372"/>
          </a:xfrm>
        </p:spPr>
        <p:txBody>
          <a:bodyPr wrap="square">
            <a:spAutoFit/>
          </a:bodyPr>
          <a:lstStyle>
            <a:lvl1pPr marL="211280" indent="-211280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66" indent="-171468">
              <a:defRPr sz="1765"/>
            </a:lvl2pPr>
            <a:lvl3pPr marL="514405" indent="-123838">
              <a:tabLst/>
              <a:defRPr sz="1765"/>
            </a:lvl3pPr>
            <a:lvl4pPr marL="647768" indent="-133364">
              <a:defRPr/>
            </a:lvl4pPr>
            <a:lvl5pPr marL="771607" indent="-12383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9777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8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721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25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192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47" fontAlgn="base">
              <a:spcBef>
                <a:spcPct val="0"/>
              </a:spcBef>
              <a:spcAft>
                <a:spcPct val="0"/>
              </a:spcAft>
            </a:pPr>
            <a:endParaRPr lang="en-US" sz="132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2415"/>
            <a:ext cx="8740141" cy="1616083"/>
          </a:xfrm>
        </p:spPr>
        <p:txBody>
          <a:bodyPr/>
          <a:lstStyle>
            <a:lvl1pPr marL="0" indent="0">
              <a:buNone/>
              <a:defRPr sz="2426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5482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2986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5989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7727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74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29" y="1189177"/>
            <a:ext cx="8740142" cy="1845826"/>
          </a:xfrm>
          <a:prstGeom prst="rect">
            <a:avLst/>
          </a:prstGeom>
        </p:spPr>
        <p:txBody>
          <a:bodyPr/>
          <a:lstStyle>
            <a:lvl1pPr marL="213614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24" indent="-206610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38" indent="-213614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928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70017" indent="-16809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27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 ONLY: Titl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0" y="274205"/>
            <a:ext cx="1460328" cy="716042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 bwMode="gray">
          <a:xfrm>
            <a:off x="1" y="2084172"/>
            <a:ext cx="5575540" cy="358620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25" tIns="107540" rIns="134425" bIns="1075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44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8503" cy="2489532"/>
          </a:xfrm>
          <a:noFill/>
        </p:spPr>
        <p:txBody>
          <a:bodyPr lIns="146304" tIns="91440" rIns="146304" bIns="91440" anchor="t" anchorCtr="0">
            <a:normAutofit/>
          </a:bodyPr>
          <a:lstStyle>
            <a:lvl1pPr>
              <a:defRPr sz="4049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4572001"/>
            <a:ext cx="5378503" cy="1098381"/>
          </a:xfrm>
        </p:spPr>
        <p:txBody>
          <a:bodyPr lIns="146304" tIns="91440" rIns="146304" bIns="91440">
            <a:noAutofit/>
          </a:bodyPr>
          <a:lstStyle>
            <a:lvl1pPr marL="0" indent="0">
              <a:spcBef>
                <a:spcPts val="0"/>
              </a:spcBef>
              <a:buNone/>
              <a:defRPr sz="210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6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ackground for sections heading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130" y="3024190"/>
            <a:ext cx="8231743" cy="830997"/>
          </a:xfrm>
        </p:spPr>
        <p:txBody>
          <a:bodyPr/>
          <a:lstStyle>
            <a:lvl1pPr>
              <a:defRPr lang="en-US" sz="4499" b="0" kern="1200" cap="none" spc="-225" baseline="0" dirty="0">
                <a:ln w="3175">
                  <a:noFill/>
                </a:ln>
                <a:gradFill flip="none" rotWithShape="1">
                  <a:gsLst>
                    <a:gs pos="7500">
                      <a:srgbClr val="FFFFFF"/>
                    </a:gs>
                    <a:gs pos="15417">
                      <a:srgbClr val="FFFFFF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97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8846" y="6163811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9D02-729B-48DD-997B-8E7351C03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762000"/>
            <a:ext cx="8458200" cy="114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1000" y="925935"/>
            <a:ext cx="8458200" cy="45719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4644" y="6443990"/>
            <a:ext cx="3429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Sustain</a:t>
            </a:r>
            <a:r>
              <a:rPr lang="en-US" sz="1100" baseline="0" dirty="0" smtClean="0"/>
              <a:t> a Safe, Healthy &amp; Prosperous Community for All  </a:t>
            </a:r>
            <a:endParaRPr lang="en-US" sz="11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077200" y="6133136"/>
            <a:ext cx="0" cy="51840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6" name="Picture 2" descr="\\ADUSER\USER_AF$\elizabeth.park\Desktop\County Seal\County seal_color_mediu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431" y="6133136"/>
            <a:ext cx="522757" cy="5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1000" y="762000"/>
            <a:ext cx="8458200" cy="114300"/>
          </a:xfrm>
          <a:prstGeom prst="rect">
            <a:avLst/>
          </a:prstGeom>
          <a:solidFill>
            <a:srgbClr val="1C3463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61" r:id="rId12"/>
    <p:sldLayoutId id="214748370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35E63"/>
        </a:buClr>
        <a:buSzPct val="10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35E63"/>
        </a:buClr>
        <a:buSzPct val="100000"/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35E63"/>
        </a:buClr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35E63"/>
        </a:buClr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35E63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4571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3"/>
            <a:ext cx="8363937" cy="1500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15148" y="6627430"/>
            <a:ext cx="615714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900" kern="1200" smtClean="0">
                <a:gradFill>
                  <a:gsLst>
                    <a:gs pos="73333">
                      <a:srgbClr val="808080"/>
                    </a:gs>
                    <a:gs pos="38000">
                      <a:srgbClr val="808080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defTabSz="685897"/>
            <a:fld id="{71F47D9D-8D60-4698-A495-89D102E182A2}" type="slidenum">
              <a:rPr/>
              <a:pPr defTabSz="685897"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139" y="6627430"/>
            <a:ext cx="2896354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900">
                <a:gradFill>
                  <a:gsLst>
                    <a:gs pos="73333">
                      <a:srgbClr val="808080"/>
                    </a:gs>
                    <a:gs pos="38000">
                      <a:srgbClr val="808080"/>
                    </a:gs>
                  </a:gsLst>
                  <a:lin ang="5400000" scaled="0"/>
                </a:gradFill>
              </a:defRPr>
            </a:lvl1pPr>
          </a:lstStyle>
          <a:p>
            <a:pPr defTabSz="685897"/>
            <a:r>
              <a:rPr lang="en-US" smtClean="0"/>
              <a:t>Microsoft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8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</p:sldLayoutIdLst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70" rtl="0" eaLnBrk="1" latinLnBrk="0" hangingPunct="1">
        <a:lnSpc>
          <a:spcPct val="90000"/>
        </a:lnSpc>
        <a:spcBef>
          <a:spcPct val="0"/>
        </a:spcBef>
        <a:buNone/>
        <a:defRPr lang="en-US" sz="3301" b="0" kern="1200" cap="none" spc="-75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45328" indent="-345328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2401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839" indent="-296509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2101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4301" indent="-302462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8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3891" indent="-259592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5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6341" indent="-252448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5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43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76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12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46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35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7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4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673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9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544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478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9436" y="228604"/>
            <a:ext cx="8363938" cy="4571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436" y="1447803"/>
            <a:ext cx="8363937" cy="1500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415148" y="6627430"/>
            <a:ext cx="615714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900" kern="1200" smtClean="0">
                <a:gradFill>
                  <a:gsLst>
                    <a:gs pos="73333">
                      <a:srgbClr val="808080"/>
                    </a:gs>
                    <a:gs pos="38000">
                      <a:srgbClr val="808080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</a:lstStyle>
          <a:p>
            <a:pPr defTabSz="685897"/>
            <a:fld id="{71F47D9D-8D60-4698-A495-89D102E182A2}" type="slidenum">
              <a:rPr/>
              <a:pPr defTabSz="685897"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139" y="6627430"/>
            <a:ext cx="2896354" cy="13849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900">
                <a:gradFill>
                  <a:gsLst>
                    <a:gs pos="73333">
                      <a:srgbClr val="808080"/>
                    </a:gs>
                    <a:gs pos="38000">
                      <a:srgbClr val="808080"/>
                    </a:gs>
                  </a:gsLst>
                  <a:lin ang="5400000" scaled="0"/>
                </a:gradFill>
              </a:defRPr>
            </a:lvl1pPr>
          </a:lstStyle>
          <a:p>
            <a:pPr defTabSz="685897"/>
            <a:r>
              <a:rPr lang="en-US" smtClean="0"/>
              <a:t>Microsoft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</p:sldLayoutIdLst>
  <mc:AlternateContent xmlns:mc="http://schemas.openxmlformats.org/markup-compatibility/2006" xmlns:p14="http://schemas.microsoft.com/office/powerpoint/2010/main">
    <mc:Choice Requires="p14">
      <p:transition spd="slow" p14:dur="11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685870" rtl="0" eaLnBrk="1" latinLnBrk="0" hangingPunct="1">
        <a:lnSpc>
          <a:spcPct val="90000"/>
        </a:lnSpc>
        <a:spcBef>
          <a:spcPct val="0"/>
        </a:spcBef>
        <a:buNone/>
        <a:defRPr lang="en-US" sz="3301" b="0" kern="1200" cap="none" spc="-75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345328" indent="-345328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2401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641839" indent="-296509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2101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944301" indent="-302462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8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203891" indent="-259592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5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456341" indent="-252448" algn="l" defTabSz="685870" rtl="0" eaLnBrk="1" latinLnBrk="0" hangingPunct="1">
        <a:lnSpc>
          <a:spcPct val="90000"/>
        </a:lnSpc>
        <a:spcBef>
          <a:spcPct val="20000"/>
        </a:spcBef>
        <a:buClr>
          <a:schemeClr val="accent1"/>
        </a:buClr>
        <a:buSzPct val="90000"/>
        <a:buFont typeface="Wingdings" pitchFamily="2" charset="2"/>
        <a:buChar char="§"/>
        <a:defRPr sz="1500" kern="1200" spc="-53" baseline="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143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76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12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46" indent="-171468" algn="l" defTabSz="68587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35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7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804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0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673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609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544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478" algn="l" defTabSz="68587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696" y="291102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78"/>
            <a:ext cx="8740140" cy="1687385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  <p:sldLayoutId id="2147483800" r:id="rId26"/>
    <p:sldLayoutId id="2147483801" r:id="rId27"/>
    <p:sldLayoutId id="2147483802" r:id="rId2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45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34" marR="0" indent="-252134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62" marR="0" indent="-177428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314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40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93" marR="0" indent="-168090" algn="l" defTabSz="685845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6074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997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920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843" indent="-171462" algn="l" defTabSz="685845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23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45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6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90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614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536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458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382" algn="l" defTabSz="685845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" y="1676400"/>
            <a:ext cx="3070143" cy="3733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33801" y="2362200"/>
            <a:ext cx="5105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dirty="0" smtClean="0">
                <a:solidFill>
                  <a:schemeClr val="accent1"/>
                </a:solidFill>
              </a:rPr>
              <a:t>County of Santa Clara </a:t>
            </a:r>
          </a:p>
          <a:p>
            <a:pPr algn="r"/>
            <a:endParaRPr lang="en-US" sz="4000" dirty="0" smtClean="0">
              <a:solidFill>
                <a:schemeClr val="accent1"/>
              </a:solidFill>
            </a:endParaRPr>
          </a:p>
          <a:p>
            <a:pPr algn="r">
              <a:lnSpc>
                <a:spcPct val="150000"/>
              </a:lnSpc>
            </a:pPr>
            <a:r>
              <a:rPr lang="en-US" sz="5300" dirty="0" smtClean="0">
                <a:solidFill>
                  <a:schemeClr val="accent6">
                    <a:lumMod val="75000"/>
                  </a:schemeClr>
                </a:solidFill>
              </a:rPr>
              <a:t>SB 272 Process</a:t>
            </a:r>
            <a:r>
              <a:rPr lang="en-US" sz="4000" dirty="0" smtClean="0"/>
              <a:t> </a:t>
            </a:r>
          </a:p>
          <a:p>
            <a:pPr algn="r"/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 Box 307"/>
          <p:cNvSpPr txBox="1">
            <a:spLocks noChangeArrowheads="1"/>
          </p:cNvSpPr>
          <p:nvPr/>
        </p:nvSpPr>
        <p:spPr bwMode="auto">
          <a:xfrm>
            <a:off x="381000" y="135472"/>
            <a:ext cx="8458200" cy="61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 272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48700" cy="5257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County became aware of SB 272 in October 2015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County Counsel, CCISDA 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Data collection determined to be in the IS Department (ISD) domain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County CIO sounded out the Project Portfolio Management Office (PMO).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PMO manager assigned a Senior IT Project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anager.</a:t>
            </a:r>
          </a:p>
          <a:p>
            <a:pPr lvl="1">
              <a:buClr>
                <a:schemeClr val="accent1"/>
              </a:buClr>
            </a:pPr>
            <a:endParaRPr lang="en-US" sz="1800" dirty="0"/>
          </a:p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Communication sent to department/agency heads</a:t>
            </a:r>
            <a:endParaRPr lang="en-US" sz="3600" b="1" dirty="0">
              <a:solidFill>
                <a:srgbClr val="B40037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CIO sent email in March with deadline to provide data by April.</a:t>
            </a:r>
            <a:endParaRPr lang="en-US" sz="2800" dirty="0"/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Reminder sent in May.</a:t>
            </a:r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272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0673"/>
            <a:ext cx="8610600" cy="5003138"/>
          </a:xfrm>
        </p:spPr>
        <p:txBody>
          <a:bodyPr>
            <a:normAutofit fontScale="55000" lnSpcReduction="20000"/>
          </a:bodyPr>
          <a:lstStyle/>
          <a:p>
            <a:pPr marL="0" indent="0">
              <a:buClr>
                <a:schemeClr val="accent1"/>
              </a:buClr>
              <a:buNone/>
            </a:pPr>
            <a:r>
              <a:rPr lang="en-US" sz="5100" b="1" dirty="0" smtClean="0">
                <a:solidFill>
                  <a:srgbClr val="B40037"/>
                </a:solidFill>
              </a:rPr>
              <a:t>THE EMAIL THAT WAS SENT:</a:t>
            </a:r>
            <a:endParaRPr lang="en-US" sz="5100" dirty="0"/>
          </a:p>
          <a:p>
            <a:pPr>
              <a:buClr>
                <a:schemeClr val="accent1"/>
              </a:buClr>
            </a:pPr>
            <a:endParaRPr lang="en-US" b="1" dirty="0" smtClean="0">
              <a:solidFill>
                <a:srgbClr val="B40037"/>
              </a:solidFill>
            </a:endParaRPr>
          </a:p>
          <a:p>
            <a:pPr marL="0" indent="0">
              <a:buNone/>
            </a:pPr>
            <a:r>
              <a:rPr lang="en-US" dirty="0" smtClean="0"/>
              <a:t>Provide </a:t>
            </a:r>
            <a:r>
              <a:rPr lang="en-US" dirty="0"/>
              <a:t>data in the attached template for your departmental/agency systems that meet </a:t>
            </a:r>
            <a:r>
              <a:rPr lang="en-US" u="sng" dirty="0"/>
              <a:t>both</a:t>
            </a:r>
            <a:r>
              <a:rPr lang="en-US" dirty="0"/>
              <a:t> of these criteria</a:t>
            </a:r>
            <a:r>
              <a:rPr lang="en-US" dirty="0" smtClean="0"/>
              <a:t>: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 smtClean="0"/>
              <a:t>Contain </a:t>
            </a:r>
            <a:r>
              <a:rPr lang="en-US" dirty="0"/>
              <a:t>any information collected about the public; and </a:t>
            </a:r>
          </a:p>
          <a:p>
            <a:r>
              <a:rPr lang="en-US" dirty="0"/>
              <a:t>Serve as an original source of data within the department/agency.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Omit from the list any of the following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Information technology security systems, including firewalls and other cybersecurity systems.</a:t>
            </a:r>
          </a:p>
          <a:p>
            <a:pPr lvl="0"/>
            <a:r>
              <a:rPr lang="en-US" dirty="0"/>
              <a:t>Physical access control systems, employee identification management systems, video monitoring, and other physical control systems.</a:t>
            </a:r>
          </a:p>
          <a:p>
            <a:pPr lvl="0"/>
            <a:r>
              <a:rPr lang="en-US" dirty="0"/>
              <a:t>Infrastructure and mechanical control systems, including those that control or manage street lights, electrical, natural gas, or water or sewer functions.</a:t>
            </a:r>
          </a:p>
          <a:p>
            <a:pPr lvl="0"/>
            <a:r>
              <a:rPr lang="en-US" dirty="0"/>
              <a:t>Systems related to 911 dispatch and operation or emergency services.</a:t>
            </a:r>
          </a:p>
          <a:p>
            <a:pPr lvl="0"/>
            <a:r>
              <a:rPr lang="en-US" dirty="0"/>
              <a:t>System disclosure would reveal vulnerabilities to, or otherwise increase the potential for an attack on, any information technology system of the County.</a:t>
            </a:r>
          </a:p>
          <a:p>
            <a:pPr>
              <a:buClr>
                <a:schemeClr val="accent1"/>
              </a:buClr>
            </a:pPr>
            <a:endParaRPr lang="en-US" b="1" dirty="0" smtClean="0">
              <a:solidFill>
                <a:srgbClr val="B400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272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60673"/>
            <a:ext cx="8610600" cy="5003138"/>
          </a:xfrm>
        </p:spPr>
        <p:txBody>
          <a:bodyPr>
            <a:normAutofit/>
          </a:bodyPr>
          <a:lstStyle/>
          <a:p>
            <a:pPr marL="0" indent="0">
              <a:buClr>
                <a:schemeClr val="accent1"/>
              </a:buClr>
              <a:buNone/>
            </a:pPr>
            <a:endParaRPr lang="en-US" b="1" dirty="0" smtClean="0">
              <a:solidFill>
                <a:srgbClr val="B40037"/>
              </a:solidFill>
            </a:endParaRPr>
          </a:p>
          <a:p>
            <a:pPr marL="0" indent="0">
              <a:buClr>
                <a:schemeClr val="accent1"/>
              </a:buClr>
              <a:buNone/>
            </a:pPr>
            <a:r>
              <a:rPr lang="en-US" b="1" dirty="0" smtClean="0">
                <a:solidFill>
                  <a:srgbClr val="B40037"/>
                </a:solidFill>
              </a:rPr>
              <a:t>THE TEMPLATE ATTACHED TO THE EMAIL:</a:t>
            </a:r>
            <a:endParaRPr lang="en-US" dirty="0"/>
          </a:p>
          <a:p>
            <a:pPr>
              <a:buClr>
                <a:schemeClr val="accent1"/>
              </a:buClr>
            </a:pPr>
            <a:endParaRPr lang="en-US" b="1" dirty="0" smtClean="0">
              <a:solidFill>
                <a:srgbClr val="B40037"/>
              </a:solidFill>
            </a:endParaRPr>
          </a:p>
          <a:p>
            <a:pPr>
              <a:buClr>
                <a:schemeClr val="accent1"/>
              </a:buClr>
            </a:pPr>
            <a:endParaRPr lang="en-US" b="1" dirty="0" smtClean="0">
              <a:solidFill>
                <a:srgbClr val="B400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4763"/>
            <a:ext cx="9144000" cy="144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 272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48700" cy="52578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endParaRPr lang="en-US" b="1" dirty="0" smtClean="0">
              <a:solidFill>
                <a:srgbClr val="B40037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b="1" dirty="0" smtClean="0">
                <a:solidFill>
                  <a:srgbClr val="B40037"/>
                </a:solidFill>
              </a:rPr>
              <a:t>Questions raised by  Agencies/Departments: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decides what systems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 list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all enterprise systems have to be listed?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an Excel spreadsheet or Word document have to be listed?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data types have to be listed?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an original source of data?</a:t>
            </a:r>
          </a:p>
          <a:p>
            <a:pPr marL="457200" lvl="1" indent="0">
              <a:buClr>
                <a:schemeClr val="accent1"/>
              </a:buCl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Clr>
                <a:schemeClr val="accent1"/>
              </a:buClr>
            </a:pPr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0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 272 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8648700" cy="5257800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Agencies/Departments provided data via two channels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Directly sent to the PM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Outreach by ISD Business Relationship Management (BRM) division. BRM </a:t>
            </a:r>
            <a:r>
              <a:rPr lang="en-US" sz="2800" dirty="0" smtClean="0"/>
              <a:t>team’s </a:t>
            </a:r>
            <a:r>
              <a:rPr lang="en-US" sz="2800" dirty="0"/>
              <a:t>core mission </a:t>
            </a:r>
            <a:r>
              <a:rPr lang="en-US" sz="2800" dirty="0" smtClean="0"/>
              <a:t>is to </a:t>
            </a:r>
            <a:r>
              <a:rPr lang="en-US" sz="2800" dirty="0"/>
              <a:t>ensure that departments get maximum value from the County’s IT investments. </a:t>
            </a:r>
          </a:p>
          <a:p>
            <a:pPr lvl="1">
              <a:buClr>
                <a:schemeClr val="accent1"/>
              </a:buClr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PM collated data, prepared catalog and forwarded to ISD Security division 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reviewed by County Chief Information Security Officer (CISO)</a:t>
            </a:r>
          </a:p>
          <a:p>
            <a:pPr lvl="1">
              <a:buClr>
                <a:schemeClr val="accent1"/>
              </a:buClr>
            </a:pPr>
            <a:endParaRPr lang="en-US" sz="1800" dirty="0"/>
          </a:p>
          <a:p>
            <a:pPr>
              <a:buClr>
                <a:schemeClr val="accent1"/>
              </a:buClr>
            </a:pPr>
            <a:r>
              <a:rPr lang="en-US" sz="3600" b="1" dirty="0" smtClean="0">
                <a:solidFill>
                  <a:srgbClr val="B40037"/>
                </a:solidFill>
              </a:rPr>
              <a:t>PM forwarded catalog to County Counsel</a:t>
            </a:r>
            <a:endParaRPr lang="en-US" sz="3600" b="1" dirty="0">
              <a:solidFill>
                <a:srgbClr val="B40037"/>
              </a:solidFill>
            </a:endParaRPr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County Counsel in the process of getting management approval.</a:t>
            </a:r>
            <a:endParaRPr lang="en-US" sz="2800" dirty="0"/>
          </a:p>
          <a:p>
            <a:pPr marL="457200" lvl="1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We’re almost there!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8394129" cy="3581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9D02-729B-48DD-997B-8E7351C033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071329"/>
            <a:ext cx="8470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B40037"/>
                </a:solidFill>
              </a:rPr>
              <a:t>Board of Supervisors to approve </a:t>
            </a:r>
            <a:r>
              <a:rPr lang="en-US" sz="2400" u="sng" dirty="0" smtClean="0">
                <a:solidFill>
                  <a:srgbClr val="B40037"/>
                </a:solidFill>
              </a:rPr>
              <a:t>Resolution</a:t>
            </a:r>
            <a:r>
              <a:rPr lang="en-US" sz="2400" dirty="0" smtClean="0">
                <a:solidFill>
                  <a:srgbClr val="B40037"/>
                </a:solidFill>
              </a:rPr>
              <a:t> designating ISD to post the catalog (at its June 21</a:t>
            </a:r>
            <a:r>
              <a:rPr lang="en-US" sz="2400" baseline="30000" dirty="0" smtClean="0">
                <a:solidFill>
                  <a:srgbClr val="B40037"/>
                </a:solidFill>
              </a:rPr>
              <a:t>st</a:t>
            </a:r>
            <a:r>
              <a:rPr lang="en-US" sz="2400" dirty="0" smtClean="0">
                <a:solidFill>
                  <a:srgbClr val="B40037"/>
                </a:solidFill>
              </a:rPr>
              <a:t> meeting)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B4003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B40037"/>
                </a:solidFill>
              </a:rPr>
              <a:t>Enterprise Content Management (ECM) division SharePoint team to upload file on the County public web site (sccgov.org)</a:t>
            </a:r>
            <a:endParaRPr lang="en-US" sz="2400" dirty="0">
              <a:solidFill>
                <a:srgbClr val="B40037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05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TI">
  <a:themeElements>
    <a:clrScheme name="ITTI">
      <a:dk1>
        <a:srgbClr val="000000"/>
      </a:dk1>
      <a:lt1>
        <a:srgbClr val="FFFFFF"/>
      </a:lt1>
      <a:dk2>
        <a:srgbClr val="1C3463"/>
      </a:dk2>
      <a:lt2>
        <a:srgbClr val="4F2D8B"/>
      </a:lt2>
      <a:accent1>
        <a:srgbClr val="006699"/>
      </a:accent1>
      <a:accent2>
        <a:srgbClr val="C6302A"/>
      </a:accent2>
      <a:accent3>
        <a:srgbClr val="E28125"/>
      </a:accent3>
      <a:accent4>
        <a:srgbClr val="AA9732"/>
      </a:accent4>
      <a:accent5>
        <a:srgbClr val="508B3F"/>
      </a:accent5>
      <a:accent6>
        <a:srgbClr val="00697B"/>
      </a:accent6>
      <a:hlink>
        <a:srgbClr val="0000FF"/>
      </a:hlink>
      <a:folHlink>
        <a:srgbClr val="4F2D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8_DynamicsTemplate_LIGHT_16x9 v04">
  <a:themeElements>
    <a:clrScheme name="Dynamics Template 2011">
      <a:dk1>
        <a:srgbClr val="292929"/>
      </a:dk1>
      <a:lt1>
        <a:srgbClr val="FFFFFF"/>
      </a:lt1>
      <a:dk2>
        <a:srgbClr val="00AEEF"/>
      </a:dk2>
      <a:lt2>
        <a:srgbClr val="DDDDDD"/>
      </a:lt2>
      <a:accent1>
        <a:srgbClr val="00AEEF"/>
      </a:accent1>
      <a:accent2>
        <a:srgbClr val="0071BC"/>
      </a:accent2>
      <a:accent3>
        <a:srgbClr val="00A600"/>
      </a:accent3>
      <a:accent4>
        <a:srgbClr val="8CC600"/>
      </a:accent4>
      <a:accent5>
        <a:srgbClr val="FFBE00"/>
      </a:accent5>
      <a:accent6>
        <a:srgbClr val="FF5300"/>
      </a:accent6>
      <a:hlink>
        <a:srgbClr val="00AEEF"/>
      </a:hlink>
      <a:folHlink>
        <a:srgbClr val="00AEEF"/>
      </a:folHlink>
    </a:clrScheme>
    <a:fontScheme name="Custom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32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DynamicsTemplate_LIGHT_16x9 v04">
  <a:themeElements>
    <a:clrScheme name="Dynamics Template 2011">
      <a:dk1>
        <a:srgbClr val="292929"/>
      </a:dk1>
      <a:lt1>
        <a:srgbClr val="FFFFFF"/>
      </a:lt1>
      <a:dk2>
        <a:srgbClr val="00AEEF"/>
      </a:dk2>
      <a:lt2>
        <a:srgbClr val="DDDDDD"/>
      </a:lt2>
      <a:accent1>
        <a:srgbClr val="00AEEF"/>
      </a:accent1>
      <a:accent2>
        <a:srgbClr val="0071BC"/>
      </a:accent2>
      <a:accent3>
        <a:srgbClr val="00A600"/>
      </a:accent3>
      <a:accent4>
        <a:srgbClr val="8CC600"/>
      </a:accent4>
      <a:accent5>
        <a:srgbClr val="FFBE00"/>
      </a:accent5>
      <a:accent6>
        <a:srgbClr val="FF5300"/>
      </a:accent6>
      <a:hlink>
        <a:srgbClr val="00AEEF"/>
      </a:hlink>
      <a:folHlink>
        <a:srgbClr val="00AEEF"/>
      </a:folHlink>
    </a:clrScheme>
    <a:fontScheme name="Custom 1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3200" dirty="0" err="1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3-30370_Convergence_2014_Concurrent_Template_16x9">
  <a:themeElements>
    <a:clrScheme name="Convergence NA Breakout">
      <a:dk1>
        <a:srgbClr val="505050"/>
      </a:dk1>
      <a:lt1>
        <a:srgbClr val="FFFFFF"/>
      </a:lt1>
      <a:dk2>
        <a:srgbClr val="442359"/>
      </a:dk2>
      <a:lt2>
        <a:srgbClr val="D2D2D2"/>
      </a:lt2>
      <a:accent1>
        <a:srgbClr val="442359"/>
      </a:accent1>
      <a:accent2>
        <a:srgbClr val="002050"/>
      </a:accent2>
      <a:accent3>
        <a:srgbClr val="BA141A"/>
      </a:accent3>
      <a:accent4>
        <a:srgbClr val="00188F"/>
      </a:accent4>
      <a:accent5>
        <a:srgbClr val="007233"/>
      </a:accent5>
      <a:accent6>
        <a:srgbClr val="DC3C00"/>
      </a:accent6>
      <a:hlink>
        <a:srgbClr val="FF8C00"/>
      </a:hlink>
      <a:folHlink>
        <a:srgbClr val="FF8C0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nvergence_2014_Concurrent_16x9 (2)" id="{2AB37F0A-A14D-48D8-B358-8BB10CA40BAE}" vid="{E899F97B-2863-42BA-BDED-B8072172825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5F5F5F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ppt/theme/themeOverride2.xml><?xml version="1.0" encoding="utf-8"?>
<a:themeOverride xmlns:a="http://schemas.openxmlformats.org/drawingml/2006/main">
  <a:clrScheme name="Company Meeting 2011">
    <a:dk1>
      <a:srgbClr val="292929"/>
    </a:dk1>
    <a:lt1>
      <a:srgbClr val="FFFFFF"/>
    </a:lt1>
    <a:dk2>
      <a:srgbClr val="5F5F5F"/>
    </a:dk2>
    <a:lt2>
      <a:srgbClr val="DDDDDD"/>
    </a:lt2>
    <a:accent1>
      <a:srgbClr val="FFBE0E"/>
    </a:accent1>
    <a:accent2>
      <a:srgbClr val="000092"/>
    </a:accent2>
    <a:accent3>
      <a:srgbClr val="FF0097"/>
    </a:accent3>
    <a:accent4>
      <a:srgbClr val="8CC600"/>
    </a:accent4>
    <a:accent5>
      <a:srgbClr val="09AEEF"/>
    </a:accent5>
    <a:accent6>
      <a:srgbClr val="910091"/>
    </a:accent6>
    <a:hlink>
      <a:srgbClr val="3F3F9B"/>
    </a:hlink>
    <a:folHlink>
      <a:srgbClr val="3F3F9B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C8DE7C924562469AD9920B6BEB53AC" ma:contentTypeVersion="0" ma:contentTypeDescription="Create a new document." ma:contentTypeScope="" ma:versionID="18293a758803d4f7eb9a601a658f0846">
  <xsd:schema xmlns:xsd="http://www.w3.org/2001/XMLSchema" xmlns:xs="http://www.w3.org/2001/XMLSchema" xmlns:p="http://schemas.microsoft.com/office/2006/metadata/properties" xmlns:ns2="bcb25373-0070-4df3-bd01-8ddde59ad758" targetNamespace="http://schemas.microsoft.com/office/2006/metadata/properties" ma:root="true" ma:fieldsID="0d1da6d65fd056707f5f94e9a71a14b2" ns2:_="">
    <xsd:import namespace="bcb25373-0070-4df3-bd01-8ddde59ad75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b25373-0070-4df3-bd01-8ddde59ad7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cb25373-0070-4df3-bd01-8ddde59ad758">Z7EDFKKSQ3R2-213-6428</_dlc_DocId>
    <_dlc_DocIdUrl xmlns="bcb25373-0070-4df3-bd01-8ddde59ad758">
      <Url>http://eportal/sites/isd/ws/pmo/_layouts/DocIdRedir.aspx?ID=Z7EDFKKSQ3R2-213-6428</Url>
      <Description>Z7EDFKKSQ3R2-213-6428</Description>
    </_dlc_DocIdUrl>
  </documentManagement>
</p:properties>
</file>

<file path=customXml/itemProps1.xml><?xml version="1.0" encoding="utf-8"?>
<ds:datastoreItem xmlns:ds="http://schemas.openxmlformats.org/officeDocument/2006/customXml" ds:itemID="{8B55D888-528E-446C-A9EC-60EC16C030B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AFFD1D6-8725-4609-8A23-7CFF356A81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b25373-0070-4df3-bd01-8ddde59ad7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54C6FA-5EA3-4650-B346-6D28DE3138C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D13927-3E71-4D05-AA46-33517D997BA3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bcb25373-0070-4df3-bd01-8ddde59ad758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ITTI</Template>
  <TotalTime>48477</TotalTime>
  <Words>387</Words>
  <Application>Microsoft Office PowerPoint</Application>
  <PresentationFormat>On-screen Show (4:3)</PresentationFormat>
  <Paragraphs>66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Consolas</vt:lpstr>
      <vt:lpstr>Courier New</vt:lpstr>
      <vt:lpstr>Segoe UI</vt:lpstr>
      <vt:lpstr>Segoe UI Light</vt:lpstr>
      <vt:lpstr>Times New Roman</vt:lpstr>
      <vt:lpstr>Wingdings</vt:lpstr>
      <vt:lpstr>ITTI</vt:lpstr>
      <vt:lpstr>8_DynamicsTemplate_LIGHT_16x9 v04</vt:lpstr>
      <vt:lpstr>9_DynamicsTemplate_LIGHT_16x9 v04</vt:lpstr>
      <vt:lpstr>1_3-30370_Convergence_2014_Concurrent_Template_16x9</vt:lpstr>
      <vt:lpstr>PowerPoint Presentation</vt:lpstr>
      <vt:lpstr>SB 272 Process</vt:lpstr>
      <vt:lpstr>SB 272 Process</vt:lpstr>
      <vt:lpstr>SB 272 Process</vt:lpstr>
      <vt:lpstr>SB 272 Process</vt:lpstr>
      <vt:lpstr>SB 272 Process</vt:lpstr>
      <vt:lpstr>We’re almost there!</vt:lpstr>
    </vt:vector>
  </TitlesOfParts>
  <Company>Santa Clara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BITS Meeting Agenda Outline</dc:title>
  <dc:creator>Guislin, Beth</dc:creator>
  <cp:lastModifiedBy>Dhanoa, Premdeep</cp:lastModifiedBy>
  <cp:revision>1000</cp:revision>
  <cp:lastPrinted>2015-06-25T00:41:12Z</cp:lastPrinted>
  <dcterms:created xsi:type="dcterms:W3CDTF">2012-06-26T21:16:40Z</dcterms:created>
  <dcterms:modified xsi:type="dcterms:W3CDTF">2016-06-08T16:38:02Z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0x0101004AC8DE7C924562469AD9920B6BEB53AC</vt:lpwstr>
  </property>
  <property fmtid="{D5CDD505-2E9C-101B-9397-08002B2CF9AE}" pid="3" name="_dlc_DocIdItemGuid">
    <vt:lpwstr>41d8868b-90bc-4fe1-85dc-a45ab840eddf</vt:lpwstr>
  </property>
</Properties>
</file>